
<file path=[Content_Types].xml><?xml version="1.0" encoding="utf-8"?>
<Types xmlns="http://schemas.openxmlformats.org/package/2006/content-types">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7" r:id="rId4"/>
  </p:sldMasterIdLst>
  <p:notesMasterIdLst>
    <p:notesMasterId r:id="rId16"/>
  </p:notesMasterIdLst>
  <p:sldIdLst>
    <p:sldId id="1871" r:id="rId5"/>
    <p:sldId id="1864" r:id="rId6"/>
    <p:sldId id="1868" r:id="rId7"/>
    <p:sldId id="1858" r:id="rId8"/>
    <p:sldId id="1870" r:id="rId9"/>
    <p:sldId id="1869" r:id="rId10"/>
    <p:sldId id="1845" r:id="rId11"/>
    <p:sldId id="1872" r:id="rId12"/>
    <p:sldId id="1873" r:id="rId13"/>
    <p:sldId id="1874" r:id="rId14"/>
    <p:sldId id="1875" r:id="rId15"/>
  </p:sldIdLst>
  <p:sldSz cx="12192000" cy="6858000"/>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480" userDrawn="1">
          <p15:clr>
            <a:srgbClr val="A4A3A4"/>
          </p15:clr>
        </p15:guide>
        <p15:guide id="3" pos="7200" userDrawn="1">
          <p15:clr>
            <a:srgbClr val="A4A3A4"/>
          </p15:clr>
        </p15:guide>
        <p15:guide id="4" pos="436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4387"/>
    <a:srgbClr val="FF2625"/>
    <a:srgbClr val="007788"/>
    <a:srgbClr val="297C2A"/>
    <a:srgbClr val="F69000"/>
    <a:srgbClr val="01C2D1"/>
    <a:srgbClr val="D6D734"/>
    <a:srgbClr val="005C68"/>
    <a:srgbClr val="3B2E58"/>
    <a:srgbClr val="6B2929"/>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724" autoAdjust="0"/>
  </p:normalViewPr>
  <p:slideViewPr>
    <p:cSldViewPr snapToGrid="0">
      <p:cViewPr varScale="1">
        <p:scale>
          <a:sx n="109" d="100"/>
          <a:sy n="109" d="100"/>
        </p:scale>
        <p:origin x="108" y="174"/>
      </p:cViewPr>
      <p:guideLst>
        <p:guide orient="horz" pos="2160"/>
        <p:guide pos="480"/>
        <p:guide pos="7200"/>
        <p:guide pos="4368"/>
      </p:guideLst>
    </p:cSldViewPr>
  </p:slideViewPr>
  <p:notesTextViewPr>
    <p:cViewPr>
      <p:scale>
        <a:sx n="1" d="1"/>
        <a:sy n="1" d="1"/>
      </p:scale>
      <p:origin x="0" y="0"/>
    </p:cViewPr>
  </p:notesTextViewPr>
  <p:sorterViewPr>
    <p:cViewPr>
      <p:scale>
        <a:sx n="94" d="100"/>
        <a:sy n="94"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D9F622F8-1824-4338-8C3C-5529D3BDEF4A}"/>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atin typeface="Arial" charset="0"/>
              </a:defRPr>
            </a:lvl1pPr>
          </a:lstStyle>
          <a:p>
            <a:pPr>
              <a:defRPr/>
            </a:pPr>
            <a:endParaRPr lang="en-US" dirty="0"/>
          </a:p>
        </p:txBody>
      </p:sp>
      <p:sp>
        <p:nvSpPr>
          <p:cNvPr id="30723" name="Rectangle 3">
            <a:extLst>
              <a:ext uri="{FF2B5EF4-FFF2-40B4-BE49-F238E27FC236}">
                <a16:creationId xmlns:a16="http://schemas.microsoft.com/office/drawing/2014/main" id="{618DDD53-BB38-4118-BC75-9CE27D49C550}"/>
              </a:ext>
            </a:extLst>
          </p:cNvPr>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atin typeface="Arial" charset="0"/>
              </a:defRPr>
            </a:lvl1pPr>
          </a:lstStyle>
          <a:p>
            <a:pPr>
              <a:defRPr/>
            </a:pPr>
            <a:endParaRPr lang="en-US" dirty="0"/>
          </a:p>
        </p:txBody>
      </p:sp>
      <p:sp>
        <p:nvSpPr>
          <p:cNvPr id="14340" name="Rectangle 4">
            <a:extLst>
              <a:ext uri="{FF2B5EF4-FFF2-40B4-BE49-F238E27FC236}">
                <a16:creationId xmlns:a16="http://schemas.microsoft.com/office/drawing/2014/main" id="{6C03B6F7-B1AE-4118-ABA2-FFEC9B8F0E9C}"/>
              </a:ext>
            </a:extLst>
          </p:cNvPr>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5" name="Rectangle 5">
            <a:extLst>
              <a:ext uri="{FF2B5EF4-FFF2-40B4-BE49-F238E27FC236}">
                <a16:creationId xmlns:a16="http://schemas.microsoft.com/office/drawing/2014/main" id="{646F5356-BDE8-43C1-9587-85323D02B191}"/>
              </a:ext>
            </a:extLst>
          </p:cNvPr>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26" name="Rectangle 6">
            <a:extLst>
              <a:ext uri="{FF2B5EF4-FFF2-40B4-BE49-F238E27FC236}">
                <a16:creationId xmlns:a16="http://schemas.microsoft.com/office/drawing/2014/main" id="{89912C35-11A9-4DA7-8476-F1823F658CAA}"/>
              </a:ext>
            </a:extLst>
          </p:cNvPr>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atin typeface="Arial" charset="0"/>
              </a:defRPr>
            </a:lvl1pPr>
          </a:lstStyle>
          <a:p>
            <a:pPr>
              <a:defRPr/>
            </a:pPr>
            <a:endParaRPr lang="en-US" dirty="0"/>
          </a:p>
        </p:txBody>
      </p:sp>
      <p:sp>
        <p:nvSpPr>
          <p:cNvPr id="30727" name="Rectangle 7">
            <a:extLst>
              <a:ext uri="{FF2B5EF4-FFF2-40B4-BE49-F238E27FC236}">
                <a16:creationId xmlns:a16="http://schemas.microsoft.com/office/drawing/2014/main" id="{7180ED79-CEC3-4FB9-B511-8597B20A0C10}"/>
              </a:ext>
            </a:extLst>
          </p:cNvPr>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6DEB7EE2-04A2-4FB2-9625-C9C73AC4D32F}" type="slidenum">
              <a:rPr lang="en-US" altLang="en-US"/>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a:extLst>
              <a:ext uri="{FF2B5EF4-FFF2-40B4-BE49-F238E27FC236}">
                <a16:creationId xmlns:a16="http://schemas.microsoft.com/office/drawing/2014/main" id="{FA4671F7-4D2C-4B1E-AED7-24676BE8B49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47842D7-C728-4EBD-982B-B8BE79E4DBBE}" type="slidenum">
              <a:rPr lang="en-US" altLang="en-US"/>
              <a:pPr eaLnBrk="1" hangingPunct="1"/>
              <a:t>2</a:t>
            </a:fld>
            <a:endParaRPr lang="en-US" altLang="en-US" dirty="0"/>
          </a:p>
        </p:txBody>
      </p:sp>
      <p:sp>
        <p:nvSpPr>
          <p:cNvPr id="15363" name="Rectangle 2">
            <a:extLst>
              <a:ext uri="{FF2B5EF4-FFF2-40B4-BE49-F238E27FC236}">
                <a16:creationId xmlns:a16="http://schemas.microsoft.com/office/drawing/2014/main" id="{D8E83BD0-7AE4-4323-9047-FC368929C520}"/>
              </a:ext>
            </a:extLst>
          </p:cNvPr>
          <p:cNvSpPr>
            <a:spLocks noGrp="1" noRot="1" noChangeAspect="1" noChangeArrowheads="1" noTextEdit="1"/>
          </p:cNvSpPr>
          <p:nvPr>
            <p:ph type="sldImg"/>
          </p:nvPr>
        </p:nvSpPr>
        <p:spPr>
          <a:ln/>
        </p:spPr>
      </p:sp>
      <p:sp>
        <p:nvSpPr>
          <p:cNvPr id="15364" name="Rectangle 3">
            <a:extLst>
              <a:ext uri="{FF2B5EF4-FFF2-40B4-BE49-F238E27FC236}">
                <a16:creationId xmlns:a16="http://schemas.microsoft.com/office/drawing/2014/main" id="{FDECF5EC-C5EC-4723-8F4F-A75A20018F6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19508148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EB7EE2-04A2-4FB2-9625-C9C73AC4D32F}" type="slidenum">
              <a:rPr lang="en-US" altLang="en-US" smtClean="0"/>
              <a:pPr/>
              <a:t>3</a:t>
            </a:fld>
            <a:endParaRPr lang="en-US" altLang="en-US" dirty="0"/>
          </a:p>
        </p:txBody>
      </p:sp>
    </p:spTree>
    <p:extLst>
      <p:ext uri="{BB962C8B-B14F-4D97-AF65-F5344CB8AC3E}">
        <p14:creationId xmlns:p14="http://schemas.microsoft.com/office/powerpoint/2010/main" val="36549492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a:extLst>
              <a:ext uri="{FF2B5EF4-FFF2-40B4-BE49-F238E27FC236}">
                <a16:creationId xmlns:a16="http://schemas.microsoft.com/office/drawing/2014/main" id="{FA4671F7-4D2C-4B1E-AED7-24676BE8B49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47842D7-C728-4EBD-982B-B8BE79E4DBBE}" type="slidenum">
              <a:rPr lang="en-US" altLang="en-US"/>
              <a:pPr eaLnBrk="1" hangingPunct="1"/>
              <a:t>5</a:t>
            </a:fld>
            <a:endParaRPr lang="en-US" altLang="en-US" dirty="0"/>
          </a:p>
        </p:txBody>
      </p:sp>
      <p:sp>
        <p:nvSpPr>
          <p:cNvPr id="15363" name="Rectangle 2">
            <a:extLst>
              <a:ext uri="{FF2B5EF4-FFF2-40B4-BE49-F238E27FC236}">
                <a16:creationId xmlns:a16="http://schemas.microsoft.com/office/drawing/2014/main" id="{D8E83BD0-7AE4-4323-9047-FC368929C520}"/>
              </a:ext>
            </a:extLst>
          </p:cNvPr>
          <p:cNvSpPr>
            <a:spLocks noGrp="1" noRot="1" noChangeAspect="1" noChangeArrowheads="1" noTextEdit="1"/>
          </p:cNvSpPr>
          <p:nvPr>
            <p:ph type="sldImg"/>
          </p:nvPr>
        </p:nvSpPr>
        <p:spPr>
          <a:ln/>
        </p:spPr>
      </p:sp>
      <p:sp>
        <p:nvSpPr>
          <p:cNvPr id="15364" name="Rectangle 3">
            <a:extLst>
              <a:ext uri="{FF2B5EF4-FFF2-40B4-BE49-F238E27FC236}">
                <a16:creationId xmlns:a16="http://schemas.microsoft.com/office/drawing/2014/main" id="{FDECF5EC-C5EC-4723-8F4F-A75A20018F6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36702989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EB7EE2-04A2-4FB2-9625-C9C73AC4D32F}" type="slidenum">
              <a:rPr lang="en-US" altLang="en-US" smtClean="0"/>
              <a:pPr/>
              <a:t>7</a:t>
            </a:fld>
            <a:endParaRPr lang="en-US" altLang="en-US" dirty="0"/>
          </a:p>
        </p:txBody>
      </p:sp>
    </p:spTree>
    <p:extLst>
      <p:ext uri="{BB962C8B-B14F-4D97-AF65-F5344CB8AC3E}">
        <p14:creationId xmlns:p14="http://schemas.microsoft.com/office/powerpoint/2010/main" val="16322788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EB7EE2-04A2-4FB2-9625-C9C73AC4D32F}" type="slidenum">
              <a:rPr lang="en-US" altLang="en-US" smtClean="0"/>
              <a:pPr/>
              <a:t>9</a:t>
            </a:fld>
            <a:endParaRPr lang="en-US" altLang="en-US" dirty="0"/>
          </a:p>
        </p:txBody>
      </p:sp>
    </p:spTree>
    <p:extLst>
      <p:ext uri="{BB962C8B-B14F-4D97-AF65-F5344CB8AC3E}">
        <p14:creationId xmlns:p14="http://schemas.microsoft.com/office/powerpoint/2010/main" val="14493897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a:extLst>
              <a:ext uri="{FF2B5EF4-FFF2-40B4-BE49-F238E27FC236}">
                <a16:creationId xmlns:a16="http://schemas.microsoft.com/office/drawing/2014/main" id="{FA4671F7-4D2C-4B1E-AED7-24676BE8B49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47842D7-C728-4EBD-982B-B8BE79E4DBBE}" type="slidenum">
              <a:rPr lang="en-US" altLang="en-US"/>
              <a:pPr eaLnBrk="1" hangingPunct="1"/>
              <a:t>10</a:t>
            </a:fld>
            <a:endParaRPr lang="en-US" altLang="en-US" dirty="0"/>
          </a:p>
        </p:txBody>
      </p:sp>
      <p:sp>
        <p:nvSpPr>
          <p:cNvPr id="15363" name="Rectangle 2">
            <a:extLst>
              <a:ext uri="{FF2B5EF4-FFF2-40B4-BE49-F238E27FC236}">
                <a16:creationId xmlns:a16="http://schemas.microsoft.com/office/drawing/2014/main" id="{D8E83BD0-7AE4-4323-9047-FC368929C520}"/>
              </a:ext>
            </a:extLst>
          </p:cNvPr>
          <p:cNvSpPr>
            <a:spLocks noGrp="1" noRot="1" noChangeAspect="1" noChangeArrowheads="1" noTextEdit="1"/>
          </p:cNvSpPr>
          <p:nvPr>
            <p:ph type="sldImg"/>
          </p:nvPr>
        </p:nvSpPr>
        <p:spPr>
          <a:ln/>
        </p:spPr>
      </p:sp>
      <p:sp>
        <p:nvSpPr>
          <p:cNvPr id="15364" name="Rectangle 3">
            <a:extLst>
              <a:ext uri="{FF2B5EF4-FFF2-40B4-BE49-F238E27FC236}">
                <a16:creationId xmlns:a16="http://schemas.microsoft.com/office/drawing/2014/main" id="{FDECF5EC-C5EC-4723-8F4F-A75A20018F6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29460556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a:extLst>
              <a:ext uri="{FF2B5EF4-FFF2-40B4-BE49-F238E27FC236}">
                <a16:creationId xmlns:a16="http://schemas.microsoft.com/office/drawing/2014/main" id="{FA4671F7-4D2C-4B1E-AED7-24676BE8B49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47842D7-C728-4EBD-982B-B8BE79E4DBBE}" type="slidenum">
              <a:rPr lang="en-US" altLang="en-US"/>
              <a:pPr eaLnBrk="1" hangingPunct="1"/>
              <a:t>11</a:t>
            </a:fld>
            <a:endParaRPr lang="en-US" altLang="en-US" dirty="0"/>
          </a:p>
        </p:txBody>
      </p:sp>
      <p:sp>
        <p:nvSpPr>
          <p:cNvPr id="15363" name="Rectangle 2">
            <a:extLst>
              <a:ext uri="{FF2B5EF4-FFF2-40B4-BE49-F238E27FC236}">
                <a16:creationId xmlns:a16="http://schemas.microsoft.com/office/drawing/2014/main" id="{D8E83BD0-7AE4-4323-9047-FC368929C520}"/>
              </a:ext>
            </a:extLst>
          </p:cNvPr>
          <p:cNvSpPr>
            <a:spLocks noGrp="1" noRot="1" noChangeAspect="1" noChangeArrowheads="1" noTextEdit="1"/>
          </p:cNvSpPr>
          <p:nvPr>
            <p:ph type="sldImg"/>
          </p:nvPr>
        </p:nvSpPr>
        <p:spPr>
          <a:ln/>
        </p:spPr>
      </p:sp>
      <p:sp>
        <p:nvSpPr>
          <p:cNvPr id="15364" name="Rectangle 3">
            <a:extLst>
              <a:ext uri="{FF2B5EF4-FFF2-40B4-BE49-F238E27FC236}">
                <a16:creationId xmlns:a16="http://schemas.microsoft.com/office/drawing/2014/main" id="{FDECF5EC-C5EC-4723-8F4F-A75A20018F6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29393008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BDB60B1-BEF5-4848-BB02-98EBFE355C13}"/>
              </a:ext>
            </a:extLst>
          </p:cNvPr>
          <p:cNvPicPr>
            <a:picLocks noChangeAspect="1"/>
          </p:cNvPicPr>
          <p:nvPr userDrawn="1"/>
        </p:nvPicPr>
        <p:blipFill>
          <a:blip r:embed="rId2"/>
          <a:srcRect/>
          <a:stretch/>
        </p:blipFill>
        <p:spPr>
          <a:xfrm>
            <a:off x="0" y="1"/>
            <a:ext cx="12191998" cy="6857999"/>
          </a:xfrm>
          <a:prstGeom prst="rect">
            <a:avLst/>
          </a:prstGeom>
        </p:spPr>
      </p:pic>
      <p:sp>
        <p:nvSpPr>
          <p:cNvPr id="4" name="Title 3">
            <a:extLst>
              <a:ext uri="{FF2B5EF4-FFF2-40B4-BE49-F238E27FC236}">
                <a16:creationId xmlns:a16="http://schemas.microsoft.com/office/drawing/2014/main" id="{FE7964CB-E75A-4A03-88D3-6A48EF650A09}"/>
              </a:ext>
            </a:extLst>
          </p:cNvPr>
          <p:cNvSpPr>
            <a:spLocks noGrp="1"/>
          </p:cNvSpPr>
          <p:nvPr>
            <p:ph type="title" hasCustomPrompt="1"/>
          </p:nvPr>
        </p:nvSpPr>
        <p:spPr>
          <a:xfrm>
            <a:off x="5442012" y="2766219"/>
            <a:ext cx="6220101" cy="1325563"/>
          </a:xfrm>
          <a:prstGeom prst="rect">
            <a:avLst/>
          </a:prstGeom>
        </p:spPr>
        <p:txBody>
          <a:bodyPr/>
          <a:lstStyle>
            <a:lvl1pPr>
              <a:defRPr b="1"/>
            </a:lvl1pPr>
          </a:lstStyle>
          <a:p>
            <a:r>
              <a:rPr lang="en-US" dirty="0"/>
              <a:t>Insert title here</a:t>
            </a:r>
          </a:p>
        </p:txBody>
      </p:sp>
    </p:spTree>
    <p:extLst>
      <p:ext uri="{BB962C8B-B14F-4D97-AF65-F5344CB8AC3E}">
        <p14:creationId xmlns:p14="http://schemas.microsoft.com/office/powerpoint/2010/main" val="1440679267"/>
      </p:ext>
    </p:extLst>
  </p:cSld>
  <p:clrMapOvr>
    <a:masterClrMapping/>
  </p:clrMapOvr>
  <p:extLst>
    <p:ext uri="{DCECCB84-F9BA-43D5-87BE-67443E8EF086}">
      <p15:sldGuideLst xmlns:p15="http://schemas.microsoft.com/office/powerpoint/2012/main">
        <p15:guide id="1" pos="2808"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Right Pattern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87E8F-5716-4A71-B64F-EC5A742B45D2}"/>
              </a:ext>
            </a:extLst>
          </p:cNvPr>
          <p:cNvSpPr>
            <a:spLocks noGrp="1"/>
          </p:cNvSpPr>
          <p:nvPr>
            <p:ph type="title" hasCustomPrompt="1"/>
          </p:nvPr>
        </p:nvSpPr>
        <p:spPr>
          <a:xfrm>
            <a:off x="762000" y="715961"/>
            <a:ext cx="6477000" cy="1189038"/>
          </a:xfrm>
          <a:prstGeom prst="rect">
            <a:avLst/>
          </a:prstGeom>
        </p:spPr>
        <p:txBody>
          <a:bodyPr anchor="t">
            <a:noAutofit/>
          </a:bodyPr>
          <a:lstStyle>
            <a:lvl1pPr>
              <a:spcBef>
                <a:spcPts val="1000"/>
              </a:spcBef>
              <a:defRPr sz="4000" b="1">
                <a:solidFill>
                  <a:schemeClr val="accent2"/>
                </a:solidFill>
              </a:defRPr>
            </a:lvl1pPr>
          </a:lstStyle>
          <a:p>
            <a:r>
              <a:rPr lang="en-US" dirty="0"/>
              <a:t>Insert title here</a:t>
            </a:r>
          </a:p>
        </p:txBody>
      </p:sp>
      <p:sp>
        <p:nvSpPr>
          <p:cNvPr id="12" name="Text Placeholder 15">
            <a:extLst>
              <a:ext uri="{FF2B5EF4-FFF2-40B4-BE49-F238E27FC236}">
                <a16:creationId xmlns:a16="http://schemas.microsoft.com/office/drawing/2014/main" id="{E8DBED36-2461-46D0-AF71-79E0064B3758}"/>
              </a:ext>
            </a:extLst>
          </p:cNvPr>
          <p:cNvSpPr>
            <a:spLocks noGrp="1"/>
          </p:cNvSpPr>
          <p:nvPr>
            <p:ph type="body" sz="quarter" idx="11" hasCustomPrompt="1"/>
          </p:nvPr>
        </p:nvSpPr>
        <p:spPr>
          <a:xfrm>
            <a:off x="762000" y="1905000"/>
            <a:ext cx="6340929" cy="3276600"/>
          </a:xfrm>
          <a:prstGeom prst="rect">
            <a:avLst/>
          </a:prstGeom>
        </p:spPr>
        <p:txBody>
          <a:bodyPr/>
          <a:lstStyle>
            <a:lvl1pPr marL="0" indent="0">
              <a:lnSpc>
                <a:spcPct val="100000"/>
              </a:lnSpc>
              <a:buNone/>
              <a:defRPr sz="1800" b="1">
                <a:solidFill>
                  <a:schemeClr val="bg1"/>
                </a:solidFill>
              </a:defRPr>
            </a:lvl1pPr>
            <a:lvl2pPr marL="228600">
              <a:lnSpc>
                <a:spcPct val="100000"/>
              </a:lnSpc>
              <a:spcBef>
                <a:spcPts val="1000"/>
              </a:spcBef>
              <a:defRPr sz="1800">
                <a:solidFill>
                  <a:schemeClr val="bg1"/>
                </a:solidFill>
              </a:defRPr>
            </a:lvl2pPr>
          </a:lstStyle>
          <a:p>
            <a:pPr lvl="0"/>
            <a:r>
              <a:rPr lang="en-US" dirty="0"/>
              <a:t>Insert subtitle here</a:t>
            </a:r>
          </a:p>
          <a:p>
            <a:pPr lvl="1"/>
            <a:r>
              <a:rPr lang="en-US" dirty="0"/>
              <a:t>Insert content here</a:t>
            </a:r>
          </a:p>
        </p:txBody>
      </p:sp>
      <p:pic>
        <p:nvPicPr>
          <p:cNvPr id="6" name="Picture Placeholder 5" descr="Red, blue grey white pattern background">
            <a:extLst>
              <a:ext uri="{FF2B5EF4-FFF2-40B4-BE49-F238E27FC236}">
                <a16:creationId xmlns:a16="http://schemas.microsoft.com/office/drawing/2014/main" id="{8FD53BA4-73D2-4CCA-8580-11F4221524F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7427166" y="0"/>
            <a:ext cx="4764834" cy="6858000"/>
          </a:xfrm>
          <a:prstGeom prst="rect">
            <a:avLst/>
          </a:prstGeom>
        </p:spPr>
      </p:pic>
    </p:spTree>
    <p:extLst>
      <p:ext uri="{BB962C8B-B14F-4D97-AF65-F5344CB8AC3E}">
        <p14:creationId xmlns:p14="http://schemas.microsoft.com/office/powerpoint/2010/main" val="172072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2240" userDrawn="1">
          <p15:clr>
            <a:srgbClr val="5ACBF0"/>
          </p15:clr>
        </p15:guide>
        <p15:guide id="4" orient="horz" pos="2487" userDrawn="1">
          <p15:clr>
            <a:srgbClr val="5ACBF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verview">
    <p:bg>
      <p:bgPr>
        <a:solidFill>
          <a:schemeClr val="accent2"/>
        </a:solidFill>
        <a:effectLst/>
      </p:bgPr>
    </p:bg>
    <p:spTree>
      <p:nvGrpSpPr>
        <p:cNvPr id="1" name=""/>
        <p:cNvGrpSpPr/>
        <p:nvPr/>
      </p:nvGrpSpPr>
      <p:grpSpPr>
        <a:xfrm>
          <a:off x="0" y="0"/>
          <a:ext cx="0" cy="0"/>
          <a:chOff x="0" y="0"/>
          <a:chExt cx="0" cy="0"/>
        </a:xfrm>
      </p:grpSpPr>
      <p:pic>
        <p:nvPicPr>
          <p:cNvPr id="8" name="Picture Placeholder 6" descr="White Striped background">
            <a:extLst>
              <a:ext uri="{FF2B5EF4-FFF2-40B4-BE49-F238E27FC236}">
                <a16:creationId xmlns:a16="http://schemas.microsoft.com/office/drawing/2014/main" id="{3917D528-010E-4303-97BF-F7F67BC6612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5" name="Title 1">
            <a:extLst>
              <a:ext uri="{FF2B5EF4-FFF2-40B4-BE49-F238E27FC236}">
                <a16:creationId xmlns:a16="http://schemas.microsoft.com/office/drawing/2014/main" id="{3D9303A2-B30A-054C-B809-053B909E125F}"/>
              </a:ext>
            </a:extLst>
          </p:cNvPr>
          <p:cNvSpPr>
            <a:spLocks noGrp="1"/>
          </p:cNvSpPr>
          <p:nvPr>
            <p:ph type="title" hasCustomPrompt="1"/>
          </p:nvPr>
        </p:nvSpPr>
        <p:spPr>
          <a:xfrm>
            <a:off x="1525301" y="1995467"/>
            <a:ext cx="9141397" cy="615553"/>
          </a:xfrm>
          <a:prstGeom prst="rect">
            <a:avLst/>
          </a:prstGeom>
          <a:noFill/>
        </p:spPr>
        <p:txBody>
          <a:bodyPr wrap="square" lIns="0" tIns="0" rIns="0" bIns="0" anchor="b" anchorCtr="0">
            <a:spAutoFit/>
          </a:bodyPr>
          <a:lstStyle>
            <a:lvl1pPr algn="ctr" defTabSz="932742" rtl="0" eaLnBrk="1" latinLnBrk="0" hangingPunct="1">
              <a:lnSpc>
                <a:spcPct val="100000"/>
              </a:lnSpc>
              <a:spcBef>
                <a:spcPct val="0"/>
              </a:spcBef>
              <a:buNone/>
              <a:defRPr lang="en-US" sz="4000" b="1" i="0" kern="1200" cap="none" spc="-50" baseline="0" dirty="0">
                <a:ln w="3175">
                  <a:noFill/>
                </a:ln>
                <a:solidFill>
                  <a:schemeClr val="tx1"/>
                </a:solidFill>
                <a:effectLst/>
                <a:latin typeface="+mj-lt"/>
                <a:ea typeface="+mn-ea"/>
                <a:cs typeface="Segoe UI" pitchFamily="34" charset="0"/>
              </a:defRPr>
            </a:lvl1pPr>
          </a:lstStyle>
          <a:p>
            <a:r>
              <a:rPr lang="en-US" dirty="0"/>
              <a:t>Insert title here</a:t>
            </a:r>
          </a:p>
        </p:txBody>
      </p:sp>
      <p:sp>
        <p:nvSpPr>
          <p:cNvPr id="6" name="Text Placeholder 4">
            <a:extLst>
              <a:ext uri="{FF2B5EF4-FFF2-40B4-BE49-F238E27FC236}">
                <a16:creationId xmlns:a16="http://schemas.microsoft.com/office/drawing/2014/main" id="{10F58DD1-3970-D84D-8040-EF33B0971D59}"/>
              </a:ext>
            </a:extLst>
          </p:cNvPr>
          <p:cNvSpPr>
            <a:spLocks noGrp="1"/>
          </p:cNvSpPr>
          <p:nvPr>
            <p:ph type="body" sz="quarter" idx="12" hasCustomPrompt="1"/>
          </p:nvPr>
        </p:nvSpPr>
        <p:spPr>
          <a:xfrm>
            <a:off x="2196307" y="3260705"/>
            <a:ext cx="7799387" cy="1534757"/>
          </a:xfrm>
          <a:prstGeom prst="rect">
            <a:avLst/>
          </a:prstGeom>
          <a:noFill/>
        </p:spPr>
        <p:txBody>
          <a:bodyPr wrap="square" lIns="0" tIns="0" rIns="0" bIns="0">
            <a:noAutofit/>
          </a:bodyPr>
          <a:lstStyle>
            <a:lvl1pPr marL="0" indent="0" algn="ctr">
              <a:lnSpc>
                <a:spcPct val="100000"/>
              </a:lnSpc>
              <a:spcBef>
                <a:spcPts val="0"/>
              </a:spcBef>
              <a:spcAft>
                <a:spcPts val="0"/>
              </a:spcAft>
              <a:buFont typeface="Arial" panose="020B0604020202020204" pitchFamily="34" charset="0"/>
              <a:buNone/>
              <a:defRPr lang="en-US" sz="1800" kern="1200" dirty="0">
                <a:solidFill>
                  <a:schemeClr val="tx1"/>
                </a:solidFill>
                <a:latin typeface="+mn-lt"/>
                <a:ea typeface="+mn-ea"/>
                <a:cs typeface="+mn-cs"/>
              </a:defRPr>
            </a:lvl1pPr>
          </a:lstStyle>
          <a:p>
            <a:pPr lvl="0"/>
            <a:r>
              <a:rPr lang="en-US" dirty="0"/>
              <a:t>Insert content here</a:t>
            </a:r>
          </a:p>
        </p:txBody>
      </p:sp>
    </p:spTree>
    <p:extLst>
      <p:ext uri="{BB962C8B-B14F-4D97-AF65-F5344CB8AC3E}">
        <p14:creationId xmlns:p14="http://schemas.microsoft.com/office/powerpoint/2010/main" val="3240882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2243" userDrawn="1">
          <p15:clr>
            <a:srgbClr val="5ACBF0"/>
          </p15:clr>
        </p15:guide>
        <p15:guide id="4" orient="horz" pos="2488" userDrawn="1">
          <p15:clr>
            <a:srgbClr val="5ACBF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13624-9AD4-4B61-B3D1-7B21213507C0}"/>
              </a:ext>
            </a:extLst>
          </p:cNvPr>
          <p:cNvSpPr>
            <a:spLocks noGrp="1"/>
          </p:cNvSpPr>
          <p:nvPr>
            <p:ph type="title" hasCustomPrompt="1"/>
          </p:nvPr>
        </p:nvSpPr>
        <p:spPr>
          <a:xfrm>
            <a:off x="762000" y="715964"/>
            <a:ext cx="10591800" cy="646332"/>
          </a:xfrm>
          <a:prstGeom prst="rect">
            <a:avLst/>
          </a:prstGeom>
        </p:spPr>
        <p:txBody>
          <a:bodyPr>
            <a:noAutofit/>
          </a:bodyPr>
          <a:lstStyle>
            <a:lvl1pPr>
              <a:spcBef>
                <a:spcPts val="1000"/>
              </a:spcBef>
              <a:defRPr sz="4000" b="1">
                <a:solidFill>
                  <a:schemeClr val="accent2"/>
                </a:solidFill>
              </a:defRPr>
            </a:lvl1pPr>
          </a:lstStyle>
          <a:p>
            <a:r>
              <a:rPr lang="en-US" dirty="0"/>
              <a:t>Insert title here</a:t>
            </a:r>
          </a:p>
        </p:txBody>
      </p:sp>
      <p:sp>
        <p:nvSpPr>
          <p:cNvPr id="10" name="Text Placeholder 15">
            <a:extLst>
              <a:ext uri="{FF2B5EF4-FFF2-40B4-BE49-F238E27FC236}">
                <a16:creationId xmlns:a16="http://schemas.microsoft.com/office/drawing/2014/main" id="{780F473D-F2DF-4163-AB6E-F7327F60EC4A}"/>
              </a:ext>
            </a:extLst>
          </p:cNvPr>
          <p:cNvSpPr>
            <a:spLocks noGrp="1"/>
          </p:cNvSpPr>
          <p:nvPr>
            <p:ph type="body" sz="quarter" idx="11" hasCustomPrompt="1"/>
          </p:nvPr>
        </p:nvSpPr>
        <p:spPr>
          <a:xfrm>
            <a:off x="762000" y="1432562"/>
            <a:ext cx="10667999" cy="1158237"/>
          </a:xfrm>
          <a:prstGeom prst="rect">
            <a:avLst/>
          </a:prstGeom>
        </p:spPr>
        <p:txBody>
          <a:bodyPr/>
          <a:lstStyle>
            <a:lvl1pPr marL="0" indent="0">
              <a:lnSpc>
                <a:spcPct val="100000"/>
              </a:lnSpc>
              <a:buNone/>
              <a:defRPr sz="1800" b="0">
                <a:solidFill>
                  <a:schemeClr val="bg1"/>
                </a:solidFill>
              </a:defRPr>
            </a:lvl1pPr>
            <a:lvl2pPr marL="228600">
              <a:lnSpc>
                <a:spcPct val="100000"/>
              </a:lnSpc>
              <a:spcBef>
                <a:spcPts val="1000"/>
              </a:spcBef>
              <a:defRPr sz="1800" b="0">
                <a:solidFill>
                  <a:schemeClr val="bg1"/>
                </a:solidFill>
              </a:defRPr>
            </a:lvl2pPr>
          </a:lstStyle>
          <a:p>
            <a:pPr lvl="0"/>
            <a:r>
              <a:rPr lang="en-US" dirty="0"/>
              <a:t>Insert subtitle here</a:t>
            </a:r>
          </a:p>
          <a:p>
            <a:pPr lvl="1"/>
            <a:r>
              <a:rPr lang="en-US" dirty="0"/>
              <a:t>Insert content here</a:t>
            </a:r>
          </a:p>
        </p:txBody>
      </p:sp>
      <p:sp>
        <p:nvSpPr>
          <p:cNvPr id="11" name="Table Placeholder 10">
            <a:extLst>
              <a:ext uri="{FF2B5EF4-FFF2-40B4-BE49-F238E27FC236}">
                <a16:creationId xmlns:a16="http://schemas.microsoft.com/office/drawing/2014/main" id="{7DC18506-6205-438F-AA5C-D337F9975FC3}"/>
              </a:ext>
            </a:extLst>
          </p:cNvPr>
          <p:cNvSpPr>
            <a:spLocks noGrp="1"/>
          </p:cNvSpPr>
          <p:nvPr>
            <p:ph type="tbl" sz="quarter" idx="12" hasCustomPrompt="1"/>
          </p:nvPr>
        </p:nvSpPr>
        <p:spPr>
          <a:xfrm>
            <a:off x="757381" y="2591662"/>
            <a:ext cx="10667999" cy="2833776"/>
          </a:xfrm>
          <a:prstGeom prst="rect">
            <a:avLst/>
          </a:prstGeom>
        </p:spPr>
        <p:txBody>
          <a:bodyPr/>
          <a:lstStyle>
            <a:lvl1pPr marL="0" indent="0">
              <a:buNone/>
              <a:defRPr sz="1800" b="0"/>
            </a:lvl1pPr>
          </a:lstStyle>
          <a:p>
            <a:r>
              <a:rPr lang="en-US" dirty="0"/>
              <a:t>Insert content here</a:t>
            </a:r>
          </a:p>
        </p:txBody>
      </p:sp>
      <p:pic>
        <p:nvPicPr>
          <p:cNvPr id="7" name="Picture Placeholder 5" descr="Red, blue grey white pattern background">
            <a:extLst>
              <a:ext uri="{FF2B5EF4-FFF2-40B4-BE49-F238E27FC236}">
                <a16:creationId xmlns:a16="http://schemas.microsoft.com/office/drawing/2014/main" id="{CD2D4C14-919B-45F8-8FB9-55AAC8A8FCF8}"/>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5990252"/>
            <a:ext cx="12192000" cy="867748"/>
          </a:xfrm>
          <a:prstGeom prst="rect">
            <a:avLst/>
          </a:prstGeom>
        </p:spPr>
      </p:pic>
    </p:spTree>
    <p:extLst>
      <p:ext uri="{BB962C8B-B14F-4D97-AF65-F5344CB8AC3E}">
        <p14:creationId xmlns:p14="http://schemas.microsoft.com/office/powerpoint/2010/main" val="14229174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eft Pattern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7668F4E-0433-49FD-9D92-3B60E9B0AEE6}"/>
              </a:ext>
            </a:extLst>
          </p:cNvPr>
          <p:cNvSpPr>
            <a:spLocks noGrp="1"/>
          </p:cNvSpPr>
          <p:nvPr>
            <p:ph type="title" hasCustomPrompt="1"/>
          </p:nvPr>
        </p:nvSpPr>
        <p:spPr>
          <a:xfrm>
            <a:off x="5199742" y="715961"/>
            <a:ext cx="6477000" cy="1189037"/>
          </a:xfrm>
          <a:prstGeom prst="rect">
            <a:avLst/>
          </a:prstGeom>
        </p:spPr>
        <p:txBody>
          <a:bodyPr anchor="t">
            <a:normAutofit/>
          </a:bodyPr>
          <a:lstStyle>
            <a:lvl1pPr>
              <a:spcBef>
                <a:spcPts val="1000"/>
              </a:spcBef>
              <a:defRPr sz="4000" b="1" spc="-50" baseline="0">
                <a:solidFill>
                  <a:schemeClr val="accent1"/>
                </a:solidFill>
              </a:defRPr>
            </a:lvl1pPr>
          </a:lstStyle>
          <a:p>
            <a:r>
              <a:rPr lang="en-US" dirty="0"/>
              <a:t>Insert title here</a:t>
            </a:r>
          </a:p>
        </p:txBody>
      </p:sp>
      <p:sp>
        <p:nvSpPr>
          <p:cNvPr id="12" name="Text Placeholder 15">
            <a:extLst>
              <a:ext uri="{FF2B5EF4-FFF2-40B4-BE49-F238E27FC236}">
                <a16:creationId xmlns:a16="http://schemas.microsoft.com/office/drawing/2014/main" id="{E8DBED36-2461-46D0-AF71-79E0064B3758}"/>
              </a:ext>
            </a:extLst>
          </p:cNvPr>
          <p:cNvSpPr>
            <a:spLocks noGrp="1"/>
          </p:cNvSpPr>
          <p:nvPr>
            <p:ph type="body" sz="quarter" idx="11" hasCustomPrompt="1"/>
          </p:nvPr>
        </p:nvSpPr>
        <p:spPr>
          <a:xfrm>
            <a:off x="5199743" y="1905000"/>
            <a:ext cx="6477000" cy="3276600"/>
          </a:xfrm>
          <a:prstGeom prst="rect">
            <a:avLst/>
          </a:prstGeom>
        </p:spPr>
        <p:txBody>
          <a:bodyPr/>
          <a:lstStyle>
            <a:lvl1pPr marL="0" indent="0">
              <a:lnSpc>
                <a:spcPct val="100000"/>
              </a:lnSpc>
              <a:buNone/>
              <a:defRPr sz="1800" b="1">
                <a:solidFill>
                  <a:schemeClr val="bg1"/>
                </a:solidFill>
              </a:defRPr>
            </a:lvl1pPr>
            <a:lvl2pPr marL="228600" indent="-228600">
              <a:lnSpc>
                <a:spcPct val="100000"/>
              </a:lnSpc>
              <a:spcBef>
                <a:spcPts val="1000"/>
              </a:spcBef>
              <a:defRPr sz="1800">
                <a:solidFill>
                  <a:schemeClr val="bg1"/>
                </a:solidFill>
              </a:defRPr>
            </a:lvl2pPr>
          </a:lstStyle>
          <a:p>
            <a:pPr lvl="0"/>
            <a:r>
              <a:rPr lang="en-US" dirty="0"/>
              <a:t>Insert subtitle here</a:t>
            </a:r>
          </a:p>
          <a:p>
            <a:pPr lvl="1"/>
            <a:r>
              <a:rPr lang="en-US" dirty="0"/>
              <a:t>Insert content here</a:t>
            </a:r>
          </a:p>
        </p:txBody>
      </p:sp>
      <p:pic>
        <p:nvPicPr>
          <p:cNvPr id="6" name="Picture Placeholder 6" descr="Red, blue grey white pattern background">
            <a:extLst>
              <a:ext uri="{FF2B5EF4-FFF2-40B4-BE49-F238E27FC236}">
                <a16:creationId xmlns:a16="http://schemas.microsoft.com/office/drawing/2014/main" id="{3A82D859-AED3-485F-A04E-40320B1043AA}"/>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0"/>
            <a:ext cx="4767943" cy="6858000"/>
          </a:xfrm>
          <a:prstGeom prst="rect">
            <a:avLst/>
          </a:prstGeom>
        </p:spPr>
      </p:pic>
    </p:spTree>
    <p:extLst>
      <p:ext uri="{BB962C8B-B14F-4D97-AF65-F5344CB8AC3E}">
        <p14:creationId xmlns:p14="http://schemas.microsoft.com/office/powerpoint/2010/main" val="2189876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2808" userDrawn="1">
          <p15:clr>
            <a:srgbClr val="5ACBF0"/>
          </p15:clr>
        </p15:guide>
        <p15:guide id="3" orient="horz" pos="2240" userDrawn="1">
          <p15:clr>
            <a:srgbClr val="5ACBF0"/>
          </p15:clr>
        </p15:guide>
        <p15:guide id="4" orient="horz" pos="2487" userDrawn="1">
          <p15:clr>
            <a:srgbClr val="5ACBF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mart 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13624-9AD4-4B61-B3D1-7B21213507C0}"/>
              </a:ext>
            </a:extLst>
          </p:cNvPr>
          <p:cNvSpPr>
            <a:spLocks noGrp="1"/>
          </p:cNvSpPr>
          <p:nvPr>
            <p:ph type="title" hasCustomPrompt="1"/>
          </p:nvPr>
        </p:nvSpPr>
        <p:spPr>
          <a:xfrm>
            <a:off x="762000" y="715964"/>
            <a:ext cx="10591800" cy="646332"/>
          </a:xfrm>
          <a:prstGeom prst="rect">
            <a:avLst/>
          </a:prstGeom>
        </p:spPr>
        <p:txBody>
          <a:bodyPr>
            <a:noAutofit/>
          </a:bodyPr>
          <a:lstStyle>
            <a:lvl1pPr>
              <a:spcBef>
                <a:spcPts val="1000"/>
              </a:spcBef>
              <a:defRPr sz="4000" b="1">
                <a:solidFill>
                  <a:schemeClr val="accent3">
                    <a:lumMod val="75000"/>
                  </a:schemeClr>
                </a:solidFill>
              </a:defRPr>
            </a:lvl1pPr>
          </a:lstStyle>
          <a:p>
            <a:r>
              <a:rPr lang="en-US" dirty="0"/>
              <a:t>Insert title here</a:t>
            </a:r>
          </a:p>
        </p:txBody>
      </p:sp>
      <p:sp>
        <p:nvSpPr>
          <p:cNvPr id="7" name="Text Placeholder 15">
            <a:extLst>
              <a:ext uri="{FF2B5EF4-FFF2-40B4-BE49-F238E27FC236}">
                <a16:creationId xmlns:a16="http://schemas.microsoft.com/office/drawing/2014/main" id="{DF03C311-DDF4-44A3-9D51-D5FDC4A8E7B5}"/>
              </a:ext>
            </a:extLst>
          </p:cNvPr>
          <p:cNvSpPr>
            <a:spLocks noGrp="1"/>
          </p:cNvSpPr>
          <p:nvPr>
            <p:ph type="body" sz="quarter" idx="11" hasCustomPrompt="1"/>
          </p:nvPr>
        </p:nvSpPr>
        <p:spPr>
          <a:xfrm>
            <a:off x="762000" y="1432562"/>
            <a:ext cx="10667999" cy="927425"/>
          </a:xfrm>
          <a:prstGeom prst="rect">
            <a:avLst/>
          </a:prstGeom>
        </p:spPr>
        <p:txBody>
          <a:bodyPr/>
          <a:lstStyle>
            <a:lvl1pPr marL="0" indent="0">
              <a:lnSpc>
                <a:spcPct val="100000"/>
              </a:lnSpc>
              <a:buNone/>
              <a:defRPr sz="1800" b="0">
                <a:solidFill>
                  <a:schemeClr val="bg1"/>
                </a:solidFill>
              </a:defRPr>
            </a:lvl1pPr>
            <a:lvl2pPr marL="228600">
              <a:lnSpc>
                <a:spcPct val="100000"/>
              </a:lnSpc>
              <a:spcBef>
                <a:spcPts val="1000"/>
              </a:spcBef>
              <a:defRPr sz="1800" b="0">
                <a:solidFill>
                  <a:schemeClr val="bg1"/>
                </a:solidFill>
              </a:defRPr>
            </a:lvl2pPr>
          </a:lstStyle>
          <a:p>
            <a:pPr lvl="0"/>
            <a:r>
              <a:rPr lang="en-US" dirty="0"/>
              <a:t>Insert subtitle here</a:t>
            </a:r>
          </a:p>
          <a:p>
            <a:pPr lvl="1"/>
            <a:r>
              <a:rPr lang="en-US" dirty="0"/>
              <a:t>Insert content here</a:t>
            </a:r>
          </a:p>
        </p:txBody>
      </p:sp>
      <p:sp>
        <p:nvSpPr>
          <p:cNvPr id="8" name="SmartArt Placeholder 7">
            <a:extLst>
              <a:ext uri="{FF2B5EF4-FFF2-40B4-BE49-F238E27FC236}">
                <a16:creationId xmlns:a16="http://schemas.microsoft.com/office/drawing/2014/main" id="{9FD563C5-3DFB-47DD-8A9E-30D8084590F6}"/>
              </a:ext>
            </a:extLst>
          </p:cNvPr>
          <p:cNvSpPr>
            <a:spLocks noGrp="1"/>
          </p:cNvSpPr>
          <p:nvPr>
            <p:ph type="dgm" sz="quarter" idx="14" hasCustomPrompt="1"/>
          </p:nvPr>
        </p:nvSpPr>
        <p:spPr>
          <a:xfrm>
            <a:off x="762001" y="2369129"/>
            <a:ext cx="10667998" cy="3343657"/>
          </a:xfrm>
          <a:prstGeom prst="rect">
            <a:avLst/>
          </a:prstGeom>
        </p:spPr>
        <p:txBody>
          <a:bodyPr/>
          <a:lstStyle>
            <a:lvl1pPr marL="0" indent="0">
              <a:buNone/>
              <a:defRPr sz="1800" b="0"/>
            </a:lvl1pPr>
          </a:lstStyle>
          <a:p>
            <a:r>
              <a:rPr lang="en-US" dirty="0"/>
              <a:t>Insert Content here</a:t>
            </a:r>
          </a:p>
        </p:txBody>
      </p:sp>
      <p:pic>
        <p:nvPicPr>
          <p:cNvPr id="9" name="Picture Placeholder 8" descr="Red, blue grey white pattern background">
            <a:extLst>
              <a:ext uri="{FF2B5EF4-FFF2-40B4-BE49-F238E27FC236}">
                <a16:creationId xmlns:a16="http://schemas.microsoft.com/office/drawing/2014/main" id="{EFDBB6A3-9760-4B41-9E31-6D5DD396E16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5999582"/>
            <a:ext cx="12192000" cy="858417"/>
          </a:xfrm>
          <a:prstGeom prst="rect">
            <a:avLst/>
          </a:prstGeom>
        </p:spPr>
      </p:pic>
    </p:spTree>
    <p:extLst>
      <p:ext uri="{BB962C8B-B14F-4D97-AF65-F5344CB8AC3E}">
        <p14:creationId xmlns:p14="http://schemas.microsoft.com/office/powerpoint/2010/main" val="42946266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Photo Content">
    <p:spTree>
      <p:nvGrpSpPr>
        <p:cNvPr id="1" name=""/>
        <p:cNvGrpSpPr/>
        <p:nvPr/>
      </p:nvGrpSpPr>
      <p:grpSpPr>
        <a:xfrm>
          <a:off x="0" y="0"/>
          <a:ext cx="0" cy="0"/>
          <a:chOff x="0" y="0"/>
          <a:chExt cx="0" cy="0"/>
        </a:xfrm>
      </p:grpSpPr>
      <p:sp>
        <p:nvSpPr>
          <p:cNvPr id="10" name="Title 2">
            <a:extLst>
              <a:ext uri="{FF2B5EF4-FFF2-40B4-BE49-F238E27FC236}">
                <a16:creationId xmlns:a16="http://schemas.microsoft.com/office/drawing/2014/main" id="{3F45076F-4240-4B40-8CE4-637DD751A68B}"/>
              </a:ext>
            </a:extLst>
          </p:cNvPr>
          <p:cNvSpPr>
            <a:spLocks noGrp="1"/>
          </p:cNvSpPr>
          <p:nvPr>
            <p:ph type="title" hasCustomPrompt="1"/>
          </p:nvPr>
        </p:nvSpPr>
        <p:spPr>
          <a:xfrm>
            <a:off x="762000" y="715963"/>
            <a:ext cx="5334000" cy="1189038"/>
          </a:xfrm>
          <a:prstGeom prst="rect">
            <a:avLst/>
          </a:prstGeom>
        </p:spPr>
        <p:txBody>
          <a:bodyPr anchor="t">
            <a:normAutofit/>
          </a:bodyPr>
          <a:lstStyle>
            <a:lvl1pPr>
              <a:spcBef>
                <a:spcPts val="1000"/>
              </a:spcBef>
              <a:defRPr sz="4000" b="1">
                <a:solidFill>
                  <a:schemeClr val="accent2"/>
                </a:solidFill>
              </a:defRPr>
            </a:lvl1pPr>
          </a:lstStyle>
          <a:p>
            <a:r>
              <a:rPr lang="en-US" dirty="0"/>
              <a:t>Insert title here</a:t>
            </a:r>
          </a:p>
        </p:txBody>
      </p:sp>
      <p:sp>
        <p:nvSpPr>
          <p:cNvPr id="16" name="Text Placeholder 15">
            <a:extLst>
              <a:ext uri="{FF2B5EF4-FFF2-40B4-BE49-F238E27FC236}">
                <a16:creationId xmlns:a16="http://schemas.microsoft.com/office/drawing/2014/main" id="{8498B63D-F60C-4A9D-8D3E-0C7CD748FEDE}"/>
              </a:ext>
            </a:extLst>
          </p:cNvPr>
          <p:cNvSpPr>
            <a:spLocks noGrp="1"/>
          </p:cNvSpPr>
          <p:nvPr>
            <p:ph type="body" sz="quarter" idx="11" hasCustomPrompt="1"/>
          </p:nvPr>
        </p:nvSpPr>
        <p:spPr>
          <a:xfrm>
            <a:off x="762000" y="1905000"/>
            <a:ext cx="5334000" cy="3276600"/>
          </a:xfrm>
          <a:prstGeom prst="rect">
            <a:avLst/>
          </a:prstGeom>
        </p:spPr>
        <p:txBody>
          <a:bodyPr/>
          <a:lstStyle>
            <a:lvl1pPr marL="0" indent="0">
              <a:lnSpc>
                <a:spcPct val="100000"/>
              </a:lnSpc>
              <a:buNone/>
              <a:defRPr sz="1800" b="1"/>
            </a:lvl1pPr>
            <a:lvl2pPr marL="228600">
              <a:lnSpc>
                <a:spcPct val="100000"/>
              </a:lnSpc>
              <a:spcBef>
                <a:spcPts val="1000"/>
              </a:spcBef>
              <a:defRPr sz="1800"/>
            </a:lvl2pPr>
          </a:lstStyle>
          <a:p>
            <a:pPr lvl="0"/>
            <a:r>
              <a:rPr lang="en-US" dirty="0"/>
              <a:t>Insert subtitle here</a:t>
            </a:r>
          </a:p>
          <a:p>
            <a:pPr lvl="1"/>
            <a:r>
              <a:rPr lang="en-US" dirty="0"/>
              <a:t>Insert content here</a:t>
            </a:r>
          </a:p>
        </p:txBody>
      </p:sp>
      <p:sp>
        <p:nvSpPr>
          <p:cNvPr id="9" name="Picture Placeholder 13">
            <a:extLst>
              <a:ext uri="{FF2B5EF4-FFF2-40B4-BE49-F238E27FC236}">
                <a16:creationId xmlns:a16="http://schemas.microsoft.com/office/drawing/2014/main" id="{827A95C0-AE8D-46E1-9EF9-64504CBEF99E}"/>
              </a:ext>
            </a:extLst>
          </p:cNvPr>
          <p:cNvSpPr>
            <a:spLocks noGrp="1"/>
          </p:cNvSpPr>
          <p:nvPr>
            <p:ph type="pic" sz="quarter" idx="14"/>
          </p:nvPr>
        </p:nvSpPr>
        <p:spPr>
          <a:xfrm>
            <a:off x="6858000" y="715963"/>
            <a:ext cx="4572000" cy="2362200"/>
          </a:xfrm>
          <a:prstGeom prst="rect">
            <a:avLst/>
          </a:prstGeom>
          <a:solidFill>
            <a:schemeClr val="tx2"/>
          </a:solidFill>
        </p:spPr>
        <p:txBody>
          <a:bodyPr>
            <a:normAutofit/>
          </a:bodyPr>
          <a:lstStyle>
            <a:lvl1pPr algn="ctr">
              <a:buNone/>
              <a:defRPr sz="1600"/>
            </a:lvl1pPr>
          </a:lstStyle>
          <a:p>
            <a:r>
              <a:rPr lang="en-US"/>
              <a:t>Click icon to add picture</a:t>
            </a:r>
            <a:endParaRPr lang="en-US" dirty="0"/>
          </a:p>
        </p:txBody>
      </p:sp>
      <p:sp>
        <p:nvSpPr>
          <p:cNvPr id="8" name="Picture Placeholder 13">
            <a:extLst>
              <a:ext uri="{FF2B5EF4-FFF2-40B4-BE49-F238E27FC236}">
                <a16:creationId xmlns:a16="http://schemas.microsoft.com/office/drawing/2014/main" id="{89E410BA-B0FE-4F0E-8BE5-D33CC016635B}"/>
              </a:ext>
            </a:extLst>
          </p:cNvPr>
          <p:cNvSpPr>
            <a:spLocks noGrp="1"/>
          </p:cNvSpPr>
          <p:nvPr>
            <p:ph type="pic" sz="quarter" idx="13"/>
          </p:nvPr>
        </p:nvSpPr>
        <p:spPr>
          <a:xfrm>
            <a:off x="6858000" y="3305541"/>
            <a:ext cx="4572000" cy="2362200"/>
          </a:xfrm>
          <a:prstGeom prst="rect">
            <a:avLst/>
          </a:prstGeom>
          <a:solidFill>
            <a:schemeClr val="tx2"/>
          </a:solidFill>
        </p:spPr>
        <p:txBody>
          <a:bodyPr>
            <a:normAutofit/>
          </a:bodyPr>
          <a:lstStyle>
            <a:lvl1pPr algn="ctr">
              <a:buNone/>
              <a:defRPr sz="1600"/>
            </a:lvl1pPr>
          </a:lstStyle>
          <a:p>
            <a:r>
              <a:rPr lang="en-US"/>
              <a:t>Click icon to add picture</a:t>
            </a:r>
            <a:endParaRPr lang="en-US" dirty="0"/>
          </a:p>
        </p:txBody>
      </p:sp>
      <p:pic>
        <p:nvPicPr>
          <p:cNvPr id="11" name="Picture Placeholder 5" descr="Red, blue grey white pattern background">
            <a:extLst>
              <a:ext uri="{FF2B5EF4-FFF2-40B4-BE49-F238E27FC236}">
                <a16:creationId xmlns:a16="http://schemas.microsoft.com/office/drawing/2014/main" id="{1014381E-E235-4624-9267-69EEEE9826F2}"/>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5980922"/>
            <a:ext cx="12192000" cy="877078"/>
          </a:xfrm>
          <a:prstGeom prst="rect">
            <a:avLst/>
          </a:prstGeom>
        </p:spPr>
      </p:pic>
    </p:spTree>
    <p:extLst>
      <p:ext uri="{BB962C8B-B14F-4D97-AF65-F5344CB8AC3E}">
        <p14:creationId xmlns:p14="http://schemas.microsoft.com/office/powerpoint/2010/main" val="1586680172"/>
      </p:ext>
    </p:extLst>
  </p:cSld>
  <p:clrMapOvr>
    <a:masterClrMapping/>
  </p:clrMapOvr>
  <p:extLst>
    <p:ext uri="{DCECCB84-F9BA-43D5-87BE-67443E8EF086}">
      <p15:sldGuideLst xmlns:p15="http://schemas.microsoft.com/office/powerpoint/2012/main">
        <p15:guide id="1" orient="horz" pos="3672"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Right Pattern Content Gray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87E8F-5716-4A71-B64F-EC5A742B45D2}"/>
              </a:ext>
            </a:extLst>
          </p:cNvPr>
          <p:cNvSpPr>
            <a:spLocks noGrp="1"/>
          </p:cNvSpPr>
          <p:nvPr>
            <p:ph type="title" hasCustomPrompt="1"/>
          </p:nvPr>
        </p:nvSpPr>
        <p:spPr>
          <a:xfrm>
            <a:off x="762000" y="715961"/>
            <a:ext cx="6477000" cy="1189038"/>
          </a:xfrm>
          <a:prstGeom prst="rect">
            <a:avLst/>
          </a:prstGeom>
        </p:spPr>
        <p:txBody>
          <a:bodyPr anchor="t">
            <a:noAutofit/>
          </a:bodyPr>
          <a:lstStyle>
            <a:lvl1pPr>
              <a:spcBef>
                <a:spcPts val="1000"/>
              </a:spcBef>
              <a:defRPr sz="4000" b="1">
                <a:solidFill>
                  <a:schemeClr val="accent3">
                    <a:lumMod val="75000"/>
                  </a:schemeClr>
                </a:solidFill>
              </a:defRPr>
            </a:lvl1pPr>
          </a:lstStyle>
          <a:p>
            <a:r>
              <a:rPr lang="en-US" dirty="0"/>
              <a:t>Insert title here</a:t>
            </a:r>
          </a:p>
        </p:txBody>
      </p:sp>
      <p:sp>
        <p:nvSpPr>
          <p:cNvPr id="12" name="Text Placeholder 15">
            <a:extLst>
              <a:ext uri="{FF2B5EF4-FFF2-40B4-BE49-F238E27FC236}">
                <a16:creationId xmlns:a16="http://schemas.microsoft.com/office/drawing/2014/main" id="{E8DBED36-2461-46D0-AF71-79E0064B3758}"/>
              </a:ext>
            </a:extLst>
          </p:cNvPr>
          <p:cNvSpPr>
            <a:spLocks noGrp="1"/>
          </p:cNvSpPr>
          <p:nvPr>
            <p:ph type="body" sz="quarter" idx="11" hasCustomPrompt="1"/>
          </p:nvPr>
        </p:nvSpPr>
        <p:spPr>
          <a:xfrm>
            <a:off x="762000" y="1905000"/>
            <a:ext cx="6477000" cy="3276600"/>
          </a:xfrm>
          <a:prstGeom prst="rect">
            <a:avLst/>
          </a:prstGeom>
        </p:spPr>
        <p:txBody>
          <a:bodyPr/>
          <a:lstStyle>
            <a:lvl1pPr marL="0" indent="0">
              <a:lnSpc>
                <a:spcPct val="100000"/>
              </a:lnSpc>
              <a:buNone/>
              <a:defRPr sz="1800" b="1">
                <a:solidFill>
                  <a:schemeClr val="bg1"/>
                </a:solidFill>
              </a:defRPr>
            </a:lvl1pPr>
            <a:lvl2pPr marL="228600">
              <a:lnSpc>
                <a:spcPct val="100000"/>
              </a:lnSpc>
              <a:spcBef>
                <a:spcPts val="1000"/>
              </a:spcBef>
              <a:defRPr sz="1800">
                <a:solidFill>
                  <a:schemeClr val="bg1"/>
                </a:solidFill>
              </a:defRPr>
            </a:lvl2pPr>
          </a:lstStyle>
          <a:p>
            <a:pPr lvl="0"/>
            <a:r>
              <a:rPr lang="en-US" dirty="0"/>
              <a:t>Insert subtitle here</a:t>
            </a:r>
          </a:p>
          <a:p>
            <a:pPr lvl="1"/>
            <a:r>
              <a:rPr lang="en-US" dirty="0"/>
              <a:t>Insert content here</a:t>
            </a:r>
          </a:p>
        </p:txBody>
      </p:sp>
      <p:pic>
        <p:nvPicPr>
          <p:cNvPr id="5" name="Picture Placeholder 6" descr="Red, blue grey white pattern background">
            <a:extLst>
              <a:ext uri="{FF2B5EF4-FFF2-40B4-BE49-F238E27FC236}">
                <a16:creationId xmlns:a16="http://schemas.microsoft.com/office/drawing/2014/main" id="{6696C96D-182E-490E-A117-B60FF1853675}"/>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7427166" y="0"/>
            <a:ext cx="4764834" cy="6858000"/>
          </a:xfrm>
          <a:prstGeom prst="rect">
            <a:avLst/>
          </a:prstGeom>
        </p:spPr>
      </p:pic>
    </p:spTree>
    <p:extLst>
      <p:ext uri="{BB962C8B-B14F-4D97-AF65-F5344CB8AC3E}">
        <p14:creationId xmlns:p14="http://schemas.microsoft.com/office/powerpoint/2010/main" val="3951428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2240" userDrawn="1">
          <p15:clr>
            <a:srgbClr val="5ACBF0"/>
          </p15:clr>
        </p15:guide>
        <p15:guide id="4" orient="horz" pos="2487" userDrawn="1">
          <p15:clr>
            <a:srgbClr val="5ACBF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clusion">
    <p:bg>
      <p:bgPr>
        <a:solidFill>
          <a:schemeClr val="accent1"/>
        </a:solidFill>
        <a:effectLst/>
      </p:bgPr>
    </p:bg>
    <p:spTree>
      <p:nvGrpSpPr>
        <p:cNvPr id="1" name=""/>
        <p:cNvGrpSpPr/>
        <p:nvPr/>
      </p:nvGrpSpPr>
      <p:grpSpPr>
        <a:xfrm>
          <a:off x="0" y="0"/>
          <a:ext cx="0" cy="0"/>
          <a:chOff x="0" y="0"/>
          <a:chExt cx="0" cy="0"/>
        </a:xfrm>
      </p:grpSpPr>
      <p:pic>
        <p:nvPicPr>
          <p:cNvPr id="8" name="Picture Placeholder 6" descr="Picture placeholder ">
            <a:extLst>
              <a:ext uri="{FF2B5EF4-FFF2-40B4-BE49-F238E27FC236}">
                <a16:creationId xmlns:a16="http://schemas.microsoft.com/office/drawing/2014/main" id="{21F9B252-B7D4-4DA8-92E8-8A98BFEF41B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5" name="Title 1">
            <a:extLst>
              <a:ext uri="{FF2B5EF4-FFF2-40B4-BE49-F238E27FC236}">
                <a16:creationId xmlns:a16="http://schemas.microsoft.com/office/drawing/2014/main" id="{3D9303A2-B30A-054C-B809-053B909E125F}"/>
              </a:ext>
            </a:extLst>
          </p:cNvPr>
          <p:cNvSpPr>
            <a:spLocks noGrp="1"/>
          </p:cNvSpPr>
          <p:nvPr>
            <p:ph type="title" hasCustomPrompt="1"/>
          </p:nvPr>
        </p:nvSpPr>
        <p:spPr>
          <a:xfrm>
            <a:off x="1525301" y="1995467"/>
            <a:ext cx="9141397" cy="615553"/>
          </a:xfrm>
          <a:prstGeom prst="rect">
            <a:avLst/>
          </a:prstGeom>
          <a:noFill/>
        </p:spPr>
        <p:txBody>
          <a:bodyPr wrap="square" lIns="0" tIns="0" rIns="0" bIns="0" anchor="b" anchorCtr="0">
            <a:spAutoFit/>
          </a:bodyPr>
          <a:lstStyle>
            <a:lvl1pPr algn="ctr" defTabSz="932742" rtl="0" eaLnBrk="1" latinLnBrk="0" hangingPunct="1">
              <a:lnSpc>
                <a:spcPct val="100000"/>
              </a:lnSpc>
              <a:spcBef>
                <a:spcPct val="0"/>
              </a:spcBef>
              <a:buNone/>
              <a:defRPr lang="en-US" sz="4000" b="1" i="0" kern="1200" cap="none" spc="-50" baseline="0" dirty="0">
                <a:ln w="3175">
                  <a:noFill/>
                </a:ln>
                <a:solidFill>
                  <a:schemeClr val="tx1"/>
                </a:solidFill>
                <a:effectLst/>
                <a:latin typeface="+mj-lt"/>
                <a:ea typeface="+mn-ea"/>
                <a:cs typeface="Segoe UI" pitchFamily="34" charset="0"/>
              </a:defRPr>
            </a:lvl1pPr>
          </a:lstStyle>
          <a:p>
            <a:r>
              <a:rPr lang="en-US" dirty="0"/>
              <a:t>Insert title here</a:t>
            </a:r>
          </a:p>
        </p:txBody>
      </p:sp>
      <p:sp>
        <p:nvSpPr>
          <p:cNvPr id="6" name="Text Placeholder 4">
            <a:extLst>
              <a:ext uri="{FF2B5EF4-FFF2-40B4-BE49-F238E27FC236}">
                <a16:creationId xmlns:a16="http://schemas.microsoft.com/office/drawing/2014/main" id="{10F58DD1-3970-D84D-8040-EF33B0971D59}"/>
              </a:ext>
            </a:extLst>
          </p:cNvPr>
          <p:cNvSpPr>
            <a:spLocks noGrp="1"/>
          </p:cNvSpPr>
          <p:nvPr>
            <p:ph type="body" sz="quarter" idx="12" hasCustomPrompt="1"/>
          </p:nvPr>
        </p:nvSpPr>
        <p:spPr>
          <a:xfrm>
            <a:off x="2196307" y="3260705"/>
            <a:ext cx="7799387" cy="1534757"/>
          </a:xfrm>
          <a:prstGeom prst="rect">
            <a:avLst/>
          </a:prstGeom>
          <a:noFill/>
        </p:spPr>
        <p:txBody>
          <a:bodyPr wrap="square" lIns="0" tIns="0" rIns="0" bIns="0">
            <a:noAutofit/>
          </a:bodyPr>
          <a:lstStyle>
            <a:lvl1pPr marL="0" indent="0" algn="ctr">
              <a:lnSpc>
                <a:spcPct val="100000"/>
              </a:lnSpc>
              <a:spcBef>
                <a:spcPts val="0"/>
              </a:spcBef>
              <a:spcAft>
                <a:spcPts val="0"/>
              </a:spcAft>
              <a:buFont typeface="Arial" panose="020B0604020202020204" pitchFamily="34" charset="0"/>
              <a:buNone/>
              <a:defRPr lang="en-US" sz="1800" kern="1200" dirty="0">
                <a:solidFill>
                  <a:schemeClr val="tx1"/>
                </a:solidFill>
                <a:latin typeface="+mn-lt"/>
                <a:ea typeface="+mn-ea"/>
                <a:cs typeface="+mn-cs"/>
              </a:defRPr>
            </a:lvl1pPr>
          </a:lstStyle>
          <a:p>
            <a:pPr lvl="0"/>
            <a:r>
              <a:rPr lang="en-US" dirty="0"/>
              <a:t>Insert content here</a:t>
            </a:r>
          </a:p>
        </p:txBody>
      </p:sp>
    </p:spTree>
    <p:extLst>
      <p:ext uri="{BB962C8B-B14F-4D97-AF65-F5344CB8AC3E}">
        <p14:creationId xmlns:p14="http://schemas.microsoft.com/office/powerpoint/2010/main" val="4100711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2243" userDrawn="1">
          <p15:clr>
            <a:srgbClr val="5ACBF0"/>
          </p15:clr>
        </p15:guide>
        <p15:guide id="4" orient="horz" pos="2488" userDrawn="1">
          <p15:clr>
            <a:srgbClr val="5ACBF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7724906-4405-47F4-B533-7291B003B0A2}"/>
              </a:ext>
            </a:extLst>
          </p:cNvPr>
          <p:cNvSpPr>
            <a:spLocks noGrp="1"/>
          </p:cNvSpPr>
          <p:nvPr>
            <p:ph type="title" hasCustomPrompt="1"/>
          </p:nvPr>
        </p:nvSpPr>
        <p:spPr>
          <a:xfrm>
            <a:off x="1525301" y="1995467"/>
            <a:ext cx="9141397" cy="615553"/>
          </a:xfrm>
          <a:prstGeom prst="rect">
            <a:avLst/>
          </a:prstGeom>
          <a:noFill/>
        </p:spPr>
        <p:txBody>
          <a:bodyPr wrap="square" lIns="0" tIns="0" rIns="0" bIns="0" anchor="b" anchorCtr="0">
            <a:spAutoFit/>
          </a:bodyPr>
          <a:lstStyle>
            <a:lvl1pPr algn="ctr" defTabSz="932742" rtl="0" eaLnBrk="1" latinLnBrk="0" hangingPunct="1">
              <a:lnSpc>
                <a:spcPct val="100000"/>
              </a:lnSpc>
              <a:spcBef>
                <a:spcPct val="0"/>
              </a:spcBef>
              <a:buNone/>
              <a:defRPr lang="en-US" sz="4000" b="1" i="0" kern="1200" cap="none" spc="-50" baseline="0" dirty="0">
                <a:ln w="3175">
                  <a:noFill/>
                </a:ln>
                <a:solidFill>
                  <a:schemeClr val="accent1"/>
                </a:solidFill>
                <a:effectLst/>
                <a:latin typeface="+mj-lt"/>
                <a:ea typeface="+mn-ea"/>
                <a:cs typeface="Segoe UI" pitchFamily="34" charset="0"/>
              </a:defRPr>
            </a:lvl1pPr>
          </a:lstStyle>
          <a:p>
            <a:r>
              <a:rPr lang="en-US" dirty="0"/>
              <a:t>Insert title here</a:t>
            </a:r>
          </a:p>
        </p:txBody>
      </p:sp>
      <p:sp>
        <p:nvSpPr>
          <p:cNvPr id="14" name="Text Placeholder 4">
            <a:extLst>
              <a:ext uri="{FF2B5EF4-FFF2-40B4-BE49-F238E27FC236}">
                <a16:creationId xmlns:a16="http://schemas.microsoft.com/office/drawing/2014/main" id="{1EEF53A4-35A6-4E43-B220-67DA381C5910}"/>
              </a:ext>
            </a:extLst>
          </p:cNvPr>
          <p:cNvSpPr>
            <a:spLocks noGrp="1"/>
          </p:cNvSpPr>
          <p:nvPr>
            <p:ph type="body" sz="quarter" idx="12" hasCustomPrompt="1"/>
          </p:nvPr>
        </p:nvSpPr>
        <p:spPr>
          <a:xfrm>
            <a:off x="2196307" y="3260705"/>
            <a:ext cx="7799387" cy="1534757"/>
          </a:xfrm>
          <a:prstGeom prst="rect">
            <a:avLst/>
          </a:prstGeom>
          <a:noFill/>
        </p:spPr>
        <p:txBody>
          <a:bodyPr wrap="square" lIns="0" tIns="0" rIns="0" bIns="0">
            <a:noAutofit/>
          </a:bodyPr>
          <a:lstStyle>
            <a:lvl1pPr marL="0" indent="0" algn="ctr">
              <a:lnSpc>
                <a:spcPct val="100000"/>
              </a:lnSpc>
              <a:spcBef>
                <a:spcPts val="0"/>
              </a:spcBef>
              <a:spcAft>
                <a:spcPts val="0"/>
              </a:spcAft>
              <a:buFont typeface="Arial" panose="020B0604020202020204" pitchFamily="34" charset="0"/>
              <a:buNone/>
              <a:defRPr lang="en-US" sz="1800" kern="1200" dirty="0">
                <a:solidFill>
                  <a:schemeClr val="bg1"/>
                </a:solidFill>
                <a:latin typeface="+mn-lt"/>
                <a:ea typeface="+mn-ea"/>
                <a:cs typeface="+mn-cs"/>
              </a:defRPr>
            </a:lvl1pPr>
          </a:lstStyle>
          <a:p>
            <a:pPr lvl="0"/>
            <a:r>
              <a:rPr lang="en-US" dirty="0"/>
              <a:t>Insert content here</a:t>
            </a:r>
          </a:p>
        </p:txBody>
      </p:sp>
      <p:pic>
        <p:nvPicPr>
          <p:cNvPr id="6" name="Picture Placeholder 5" descr="Red, blue grey white pattern background">
            <a:extLst>
              <a:ext uri="{FF2B5EF4-FFF2-40B4-BE49-F238E27FC236}">
                <a16:creationId xmlns:a16="http://schemas.microsoft.com/office/drawing/2014/main" id="{906BF34F-6945-4E11-BAEC-F66F7254C4CD}"/>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5999582"/>
            <a:ext cx="12192000" cy="858417"/>
          </a:xfrm>
          <a:prstGeom prst="rect">
            <a:avLst/>
          </a:prstGeom>
        </p:spPr>
      </p:pic>
    </p:spTree>
    <p:extLst>
      <p:ext uri="{BB962C8B-B14F-4D97-AF65-F5344CB8AC3E}">
        <p14:creationId xmlns:p14="http://schemas.microsoft.com/office/powerpoint/2010/main" val="4955231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eft Pattern Content Blue title">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7668F4E-0433-49FD-9D92-3B60E9B0AEE6}"/>
              </a:ext>
            </a:extLst>
          </p:cNvPr>
          <p:cNvSpPr>
            <a:spLocks noGrp="1"/>
          </p:cNvSpPr>
          <p:nvPr>
            <p:ph type="title" hasCustomPrompt="1"/>
          </p:nvPr>
        </p:nvSpPr>
        <p:spPr>
          <a:xfrm>
            <a:off x="5199742" y="715961"/>
            <a:ext cx="6477000" cy="1189037"/>
          </a:xfrm>
          <a:prstGeom prst="rect">
            <a:avLst/>
          </a:prstGeom>
        </p:spPr>
        <p:txBody>
          <a:bodyPr anchor="t">
            <a:normAutofit/>
          </a:bodyPr>
          <a:lstStyle>
            <a:lvl1pPr>
              <a:spcBef>
                <a:spcPts val="1000"/>
              </a:spcBef>
              <a:defRPr sz="4000" b="1" spc="-50" baseline="0">
                <a:solidFill>
                  <a:schemeClr val="accent2"/>
                </a:solidFill>
              </a:defRPr>
            </a:lvl1pPr>
          </a:lstStyle>
          <a:p>
            <a:r>
              <a:rPr lang="en-US" dirty="0"/>
              <a:t>Insert title here</a:t>
            </a:r>
          </a:p>
        </p:txBody>
      </p:sp>
      <p:sp>
        <p:nvSpPr>
          <p:cNvPr id="12" name="Text Placeholder 15">
            <a:extLst>
              <a:ext uri="{FF2B5EF4-FFF2-40B4-BE49-F238E27FC236}">
                <a16:creationId xmlns:a16="http://schemas.microsoft.com/office/drawing/2014/main" id="{E8DBED36-2461-46D0-AF71-79E0064B3758}"/>
              </a:ext>
            </a:extLst>
          </p:cNvPr>
          <p:cNvSpPr>
            <a:spLocks noGrp="1"/>
          </p:cNvSpPr>
          <p:nvPr>
            <p:ph type="body" sz="quarter" idx="11" hasCustomPrompt="1"/>
          </p:nvPr>
        </p:nvSpPr>
        <p:spPr>
          <a:xfrm>
            <a:off x="5199743" y="1905000"/>
            <a:ext cx="6477000" cy="3276600"/>
          </a:xfrm>
          <a:prstGeom prst="rect">
            <a:avLst/>
          </a:prstGeom>
        </p:spPr>
        <p:txBody>
          <a:bodyPr/>
          <a:lstStyle>
            <a:lvl1pPr marL="0" indent="0">
              <a:lnSpc>
                <a:spcPct val="100000"/>
              </a:lnSpc>
              <a:buNone/>
              <a:defRPr sz="1800" b="1">
                <a:solidFill>
                  <a:schemeClr val="bg1"/>
                </a:solidFill>
              </a:defRPr>
            </a:lvl1pPr>
            <a:lvl2pPr marL="228600" indent="-228600">
              <a:lnSpc>
                <a:spcPct val="100000"/>
              </a:lnSpc>
              <a:spcBef>
                <a:spcPts val="1000"/>
              </a:spcBef>
              <a:defRPr sz="1800">
                <a:solidFill>
                  <a:schemeClr val="bg1"/>
                </a:solidFill>
              </a:defRPr>
            </a:lvl2pPr>
          </a:lstStyle>
          <a:p>
            <a:pPr lvl="0"/>
            <a:r>
              <a:rPr lang="en-US" dirty="0"/>
              <a:t>Insert subtitle here</a:t>
            </a:r>
          </a:p>
          <a:p>
            <a:pPr lvl="1"/>
            <a:r>
              <a:rPr lang="en-US" dirty="0"/>
              <a:t>Insert content here</a:t>
            </a:r>
          </a:p>
        </p:txBody>
      </p:sp>
      <p:pic>
        <p:nvPicPr>
          <p:cNvPr id="5" name="Picture Placeholder 6" descr="Red, blue grey white pattern background">
            <a:extLst>
              <a:ext uri="{FF2B5EF4-FFF2-40B4-BE49-F238E27FC236}">
                <a16:creationId xmlns:a16="http://schemas.microsoft.com/office/drawing/2014/main" id="{BC85C715-EF0D-4E33-AC89-C35DD2596E5D}"/>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0"/>
            <a:ext cx="4767943" cy="6858000"/>
          </a:xfrm>
          <a:prstGeom prst="rect">
            <a:avLst/>
          </a:prstGeom>
        </p:spPr>
      </p:pic>
    </p:spTree>
    <p:extLst>
      <p:ext uri="{BB962C8B-B14F-4D97-AF65-F5344CB8AC3E}">
        <p14:creationId xmlns:p14="http://schemas.microsoft.com/office/powerpoint/2010/main" val="840375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2808" userDrawn="1">
          <p15:clr>
            <a:srgbClr val="5ACBF0"/>
          </p15:clr>
        </p15:guide>
        <p15:guide id="3" orient="horz" pos="2240" userDrawn="1">
          <p15:clr>
            <a:srgbClr val="5ACBF0"/>
          </p15:clr>
        </p15:guide>
        <p15:guide id="4" orient="horz" pos="2487" userDrawn="1">
          <p15:clr>
            <a:srgbClr val="5ACBF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29690444"/>
      </p:ext>
    </p:extLst>
  </p:cSld>
  <p:clrMap bg1="dk1" tx1="lt1" bg2="dk2" tx2="lt2" accent1="accent1" accent2="accent2" accent3="accent3" accent4="accent4" accent5="accent5" accent6="accent6" hlink="hlink" folHlink="folHlink"/>
  <p:sldLayoutIdLst>
    <p:sldLayoutId id="2147483689" r:id="rId1"/>
    <p:sldLayoutId id="2147483699" r:id="rId2"/>
    <p:sldLayoutId id="2147483700" r:id="rId3"/>
    <p:sldLayoutId id="2147483691" r:id="rId4"/>
    <p:sldLayoutId id="2147483701" r:id="rId5"/>
    <p:sldLayoutId id="2147483706" r:id="rId6"/>
    <p:sldLayoutId id="2147483702" r:id="rId7"/>
    <p:sldLayoutId id="2147483704" r:id="rId8"/>
    <p:sldLayoutId id="2147483703" r:id="rId9"/>
    <p:sldLayoutId id="2147483690" r:id="rId10"/>
    <p:sldLayoutId id="2147483708" r:id="rId11"/>
  </p:sldLayoutIdLst>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41397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ED2DB031-9003-4F74-A88F-FE2A2ABABC72}"/>
              </a:ext>
            </a:extLst>
          </p:cNvPr>
          <p:cNvSpPr>
            <a:spLocks noGrp="1" noChangeArrowheads="1"/>
          </p:cNvSpPr>
          <p:nvPr>
            <p:ph type="title"/>
          </p:nvPr>
        </p:nvSpPr>
        <p:spPr>
          <a:xfrm>
            <a:off x="5065997" y="2766218"/>
            <a:ext cx="6220101" cy="1325563"/>
          </a:xfrm>
        </p:spPr>
        <p:txBody>
          <a:bodyPr anchor="ctr">
            <a:noAutofit/>
          </a:bodyPr>
          <a:lstStyle/>
          <a:p>
            <a:r>
              <a:rPr lang="en-US" altLang="en-US" sz="6000" dirty="0">
                <a:effectLst>
                  <a:outerShdw blurRad="38100" dist="38100" dir="2700000" algn="tl">
                    <a:srgbClr val="000000">
                      <a:alpha val="43137"/>
                    </a:srgbClr>
                  </a:outerShdw>
                </a:effectLst>
              </a:rPr>
              <a:t>Galatians 5:1-15</a:t>
            </a:r>
          </a:p>
        </p:txBody>
      </p:sp>
    </p:spTree>
    <p:extLst>
      <p:ext uri="{BB962C8B-B14F-4D97-AF65-F5344CB8AC3E}">
        <p14:creationId xmlns:p14="http://schemas.microsoft.com/office/powerpoint/2010/main" val="154326529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7DCBA01B-ECA4-4938-872A-B38BEB13AC06}"/>
              </a:ext>
            </a:extLst>
          </p:cNvPr>
          <p:cNvSpPr>
            <a:spLocks noGrp="1"/>
          </p:cNvSpPr>
          <p:nvPr>
            <p:ph type="body" sz="quarter" idx="12"/>
          </p:nvPr>
        </p:nvSpPr>
        <p:spPr>
          <a:xfrm>
            <a:off x="356075" y="1185330"/>
            <a:ext cx="5831081" cy="3108543"/>
          </a:xfrm>
        </p:spPr>
        <p:txBody>
          <a:bodyPr/>
          <a:lstStyle/>
          <a:p>
            <a:r>
              <a:rPr lang="en-US" sz="2800" dirty="0"/>
              <a:t>“It is vain, sir, to extenuate the matter. Gentlemen may cry, Peace, Peace but there is no peace. The war is actually begun! The next gale that sweeps from the north will bring to our ears the clash of resounding arms! Our brethren are already in the field! </a:t>
            </a:r>
            <a:endParaRPr lang="en-US" dirty="0"/>
          </a:p>
        </p:txBody>
      </p:sp>
      <p:pic>
        <p:nvPicPr>
          <p:cNvPr id="3" name="Picture 2" descr="A black and white picture of a person in long coat standing in front of a crowd of people&#10;&#10;Description automatically generated">
            <a:extLst>
              <a:ext uri="{FF2B5EF4-FFF2-40B4-BE49-F238E27FC236}">
                <a16:creationId xmlns:a16="http://schemas.microsoft.com/office/drawing/2014/main" id="{E2A64E6D-AF87-C5FF-23E3-BC7F4F94149E}"/>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40000"/>
                    </a14:imgEffect>
                  </a14:imgLayer>
                </a14:imgProps>
              </a:ext>
            </a:extLst>
          </a:blip>
          <a:stretch>
            <a:fillRect/>
          </a:stretch>
        </p:blipFill>
        <p:spPr>
          <a:xfrm>
            <a:off x="6716994" y="141479"/>
            <a:ext cx="5238571" cy="4217049"/>
          </a:xfrm>
          <a:prstGeom prst="rect">
            <a:avLst/>
          </a:prstGeom>
          <a:ln w="228600" cap="sq" cmpd="thickThin">
            <a:solidFill>
              <a:srgbClr val="000000"/>
            </a:solidFill>
            <a:prstDash val="solid"/>
            <a:miter lim="800000"/>
          </a:ln>
          <a:effectLst>
            <a:innerShdw blurRad="76200">
              <a:srgbClr val="000000"/>
            </a:innerShdw>
          </a:effectLst>
        </p:spPr>
      </p:pic>
      <p:sp>
        <p:nvSpPr>
          <p:cNvPr id="5" name="TextBox 4">
            <a:extLst>
              <a:ext uri="{FF2B5EF4-FFF2-40B4-BE49-F238E27FC236}">
                <a16:creationId xmlns:a16="http://schemas.microsoft.com/office/drawing/2014/main" id="{9B1CED5D-B048-85A5-D484-302918A3AFCC}"/>
              </a:ext>
            </a:extLst>
          </p:cNvPr>
          <p:cNvSpPr txBox="1"/>
          <p:nvPr/>
        </p:nvSpPr>
        <p:spPr>
          <a:xfrm>
            <a:off x="247826" y="4469752"/>
            <a:ext cx="9622565" cy="224676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white"/>
                </a:solidFill>
                <a:effectLst/>
                <a:uLnTx/>
                <a:uFillTx/>
                <a:latin typeface="Segoe UI"/>
                <a:ea typeface="+mn-ea"/>
                <a:cs typeface="+mn-cs"/>
              </a:rPr>
              <a:t>Why stand we here idle? What is it that gentlemen wish? What would they have? Is life so dear, or peace so sweet, as to be purchased at the price of chains and slavery? Forbid it, Almighty God! I know not what course others may take; but as for me, give me liberty or give me death!”</a:t>
            </a:r>
          </a:p>
        </p:txBody>
      </p:sp>
      <p:sp>
        <p:nvSpPr>
          <p:cNvPr id="9" name="TextBox 8">
            <a:extLst>
              <a:ext uri="{FF2B5EF4-FFF2-40B4-BE49-F238E27FC236}">
                <a16:creationId xmlns:a16="http://schemas.microsoft.com/office/drawing/2014/main" id="{A883CCA6-5A1F-A0D7-CB94-01A484B9CEDB}"/>
              </a:ext>
            </a:extLst>
          </p:cNvPr>
          <p:cNvSpPr txBox="1"/>
          <p:nvPr/>
        </p:nvSpPr>
        <p:spPr>
          <a:xfrm>
            <a:off x="2567047" y="477444"/>
            <a:ext cx="3264035" cy="707886"/>
          </a:xfrm>
          <a:prstGeom prst="rect">
            <a:avLst/>
          </a:prstGeom>
          <a:noFill/>
        </p:spPr>
        <p:txBody>
          <a:bodyPr wrap="none" rtlCol="0">
            <a:spAutoFit/>
          </a:bodyPr>
          <a:lstStyle/>
          <a:p>
            <a:r>
              <a:rPr lang="en-US" sz="4000" dirty="0"/>
              <a:t>Patrick Henry</a:t>
            </a:r>
          </a:p>
        </p:txBody>
      </p:sp>
    </p:spTree>
    <p:extLst>
      <p:ext uri="{BB962C8B-B14F-4D97-AF65-F5344CB8AC3E}">
        <p14:creationId xmlns:p14="http://schemas.microsoft.com/office/powerpoint/2010/main" val="68288172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7155E1D-F4AD-41A7-B948-E2D246CCFE8A}"/>
              </a:ext>
            </a:extLst>
          </p:cNvPr>
          <p:cNvSpPr>
            <a:spLocks noGrp="1"/>
          </p:cNvSpPr>
          <p:nvPr>
            <p:ph type="body" sz="quarter" idx="12"/>
          </p:nvPr>
        </p:nvSpPr>
        <p:spPr>
          <a:xfrm>
            <a:off x="307511" y="1346446"/>
            <a:ext cx="3580650" cy="1980870"/>
          </a:xfrm>
        </p:spPr>
        <p:txBody>
          <a:bodyPr vert="horz" wrap="square" lIns="0" tIns="0" rIns="0" bIns="0" rtlCol="0" anchor="t">
            <a:noAutofit/>
          </a:bodyPr>
          <a:lstStyle/>
          <a:p>
            <a:r>
              <a:rPr lang="en-US" altLang="en-US" sz="4400" dirty="0">
                <a:effectLst>
                  <a:outerShdw blurRad="38100" dist="38100" dir="2700000" algn="tl">
                    <a:srgbClr val="000000">
                      <a:alpha val="43137"/>
                    </a:srgbClr>
                  </a:outerShdw>
                </a:effectLst>
              </a:rPr>
              <a:t>FREEDOM FOR EVERYONE!</a:t>
            </a:r>
            <a:endParaRPr lang="en-US" sz="2000" dirty="0">
              <a:effectLst>
                <a:outerShdw blurRad="38100" dist="38100" dir="2700000" algn="tl">
                  <a:srgbClr val="000000">
                    <a:alpha val="43137"/>
                  </a:srgbClr>
                </a:outerShdw>
              </a:effectLst>
            </a:endParaRPr>
          </a:p>
          <a:p>
            <a:endParaRPr lang="en-US" dirty="0"/>
          </a:p>
        </p:txBody>
      </p:sp>
      <p:pic>
        <p:nvPicPr>
          <p:cNvPr id="7" name="Picture 6">
            <a:extLst>
              <a:ext uri="{FF2B5EF4-FFF2-40B4-BE49-F238E27FC236}">
                <a16:creationId xmlns:a16="http://schemas.microsoft.com/office/drawing/2014/main" id="{78B27EC6-3CEE-AB3D-1748-D457535443F8}"/>
              </a:ext>
            </a:extLst>
          </p:cNvPr>
          <p:cNvPicPr>
            <a:picLocks noChangeAspect="1"/>
          </p:cNvPicPr>
          <p:nvPr/>
        </p:nvPicPr>
        <p:blipFill rotWithShape="1">
          <a:blip r:embed="rId2"/>
          <a:srcRect t="16363" b="19060"/>
          <a:stretch/>
        </p:blipFill>
        <p:spPr>
          <a:xfrm>
            <a:off x="3962263" y="353380"/>
            <a:ext cx="8016230" cy="3170490"/>
          </a:xfrm>
          <a:prstGeom prst="rect">
            <a:avLst/>
          </a:prstGeom>
          <a:ln w="88900" cap="sq" cmpd="thickThin">
            <a:solidFill>
              <a:srgbClr val="000000"/>
            </a:solidFill>
            <a:prstDash val="solid"/>
            <a:miter lim="800000"/>
          </a:ln>
          <a:effectLst>
            <a:innerShdw blurRad="76200">
              <a:srgbClr val="000000"/>
            </a:innerShdw>
          </a:effectLst>
        </p:spPr>
      </p:pic>
      <p:pic>
        <p:nvPicPr>
          <p:cNvPr id="8" name="Picture 7">
            <a:extLst>
              <a:ext uri="{FF2B5EF4-FFF2-40B4-BE49-F238E27FC236}">
                <a16:creationId xmlns:a16="http://schemas.microsoft.com/office/drawing/2014/main" id="{3292447D-C0D6-DAAF-BDAC-132A859C5D06}"/>
              </a:ext>
            </a:extLst>
          </p:cNvPr>
          <p:cNvPicPr>
            <a:picLocks noChangeAspect="1"/>
          </p:cNvPicPr>
          <p:nvPr/>
        </p:nvPicPr>
        <p:blipFill>
          <a:blip r:embed="rId3"/>
          <a:stretch>
            <a:fillRect/>
          </a:stretch>
        </p:blipFill>
        <p:spPr>
          <a:xfrm>
            <a:off x="4127443" y="3687510"/>
            <a:ext cx="4759537" cy="3170490"/>
          </a:xfrm>
          <a:prstGeom prst="rect">
            <a:avLst/>
          </a:prstGeom>
        </p:spPr>
      </p:pic>
      <p:sp>
        <p:nvSpPr>
          <p:cNvPr id="9" name="Text Placeholder 2">
            <a:extLst>
              <a:ext uri="{FF2B5EF4-FFF2-40B4-BE49-F238E27FC236}">
                <a16:creationId xmlns:a16="http://schemas.microsoft.com/office/drawing/2014/main" id="{25480B60-46EB-EDBA-EFB3-132E946EDA4D}"/>
              </a:ext>
            </a:extLst>
          </p:cNvPr>
          <p:cNvSpPr txBox="1">
            <a:spLocks/>
          </p:cNvSpPr>
          <p:nvPr/>
        </p:nvSpPr>
        <p:spPr>
          <a:xfrm>
            <a:off x="213507" y="3687510"/>
            <a:ext cx="3580650" cy="1980870"/>
          </a:xfrm>
          <a:prstGeom prst="rect">
            <a:avLst/>
          </a:prstGeom>
          <a:noFill/>
        </p:spPr>
        <p:txBody>
          <a:bodyPr vert="horz" wrap="square" lIns="0" tIns="0" rIns="0" bIns="0" rtlCol="0" anchor="t">
            <a:noAutofit/>
          </a:bodyPr>
          <a:lstStyle>
            <a:lvl1pPr marL="0" indent="0" algn="ctr" defTabSz="914400" rtl="0" eaLnBrk="1" latinLnBrk="0" hangingPunct="1">
              <a:lnSpc>
                <a:spcPct val="100000"/>
              </a:lnSpc>
              <a:spcBef>
                <a:spcPts val="0"/>
              </a:spcBef>
              <a:spcAft>
                <a:spcPts val="0"/>
              </a:spcAft>
              <a:buFont typeface="Arial" panose="020B0604020202020204" pitchFamily="34" charset="0"/>
              <a:buNone/>
              <a:defRPr lang="en-US" sz="1800" kern="1200" dirty="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r>
              <a:rPr lang="en-US" altLang="en-US" sz="4400" dirty="0">
                <a:effectLst>
                  <a:outerShdw blurRad="38100" dist="38100" dir="2700000" algn="tl">
                    <a:srgbClr val="000000">
                      <a:alpha val="43137"/>
                    </a:srgbClr>
                  </a:outerShdw>
                </a:effectLst>
              </a:rPr>
              <a:t>SECURED BY THE SHEDDING OF BLOOD</a:t>
            </a:r>
            <a:endParaRPr lang="en-US" sz="2000" dirty="0">
              <a:effectLst>
                <a:outerShdw blurRad="38100" dist="38100" dir="2700000" algn="tl">
                  <a:srgbClr val="000000">
                    <a:alpha val="43137"/>
                  </a:srgbClr>
                </a:outerShdw>
              </a:effectLst>
            </a:endParaRPr>
          </a:p>
          <a:p>
            <a:pPr fontAlgn="auto"/>
            <a:endParaRPr lang="en-US" dirty="0"/>
          </a:p>
        </p:txBody>
      </p:sp>
    </p:spTree>
    <p:extLst>
      <p:ext uri="{BB962C8B-B14F-4D97-AF65-F5344CB8AC3E}">
        <p14:creationId xmlns:p14="http://schemas.microsoft.com/office/powerpoint/2010/main" val="4244761525"/>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p:cTn id="20" dur="500" fill="hold"/>
                                        <p:tgtEl>
                                          <p:spTgt spid="9"/>
                                        </p:tgtEl>
                                        <p:attrNameLst>
                                          <p:attrName>ppt_w</p:attrName>
                                        </p:attrNameLst>
                                      </p:cBhvr>
                                      <p:tavLst>
                                        <p:tav tm="0">
                                          <p:val>
                                            <p:fltVal val="0"/>
                                          </p:val>
                                        </p:tav>
                                        <p:tav tm="100000">
                                          <p:val>
                                            <p:strVal val="#ppt_w"/>
                                          </p:val>
                                        </p:tav>
                                      </p:tavLst>
                                    </p:anim>
                                    <p:anim calcmode="lin" valueType="num">
                                      <p:cBhvr>
                                        <p:cTn id="21" dur="500" fill="hold"/>
                                        <p:tgtEl>
                                          <p:spTgt spid="9"/>
                                        </p:tgtEl>
                                        <p:attrNameLst>
                                          <p:attrName>ppt_h</p:attrName>
                                        </p:attrNameLst>
                                      </p:cBhvr>
                                      <p:tavLst>
                                        <p:tav tm="0">
                                          <p:val>
                                            <p:fltVal val="0"/>
                                          </p:val>
                                        </p:tav>
                                        <p:tav tm="100000">
                                          <p:val>
                                            <p:strVal val="#ppt_h"/>
                                          </p:val>
                                        </p:tav>
                                      </p:tavLst>
                                    </p:anim>
                                    <p:animEffect transition="in" filter="fade">
                                      <p:cBhvr>
                                        <p:cTn id="22" dur="500"/>
                                        <p:tgtEl>
                                          <p:spTgt spid="9"/>
                                        </p:tgtEl>
                                      </p:cBhvr>
                                    </p:animEffect>
                                  </p:childTnLst>
                                </p:cTn>
                              </p:par>
                            </p:childTnLst>
                          </p:cTn>
                        </p:par>
                        <p:par>
                          <p:cTn id="23" fill="hold">
                            <p:stCondLst>
                              <p:cond delay="500"/>
                            </p:stCondLst>
                            <p:childTnLst>
                              <p:par>
                                <p:cTn id="24" presetID="53" presetClass="entr" presetSubtype="16"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ppt_w</p:attrName>
                                        </p:attrNameLst>
                                      </p:cBhvr>
                                      <p:tavLst>
                                        <p:tav tm="0">
                                          <p:val>
                                            <p:fltVal val="0"/>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animEffect transition="in" filter="fade">
                                      <p:cBhvr>
                                        <p:cTn id="2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ED2DB031-9003-4F74-A88F-FE2A2ABABC72}"/>
              </a:ext>
            </a:extLst>
          </p:cNvPr>
          <p:cNvSpPr>
            <a:spLocks noGrp="1" noChangeArrowheads="1"/>
          </p:cNvSpPr>
          <p:nvPr>
            <p:ph type="title"/>
          </p:nvPr>
        </p:nvSpPr>
        <p:spPr>
          <a:xfrm>
            <a:off x="5233051" y="257906"/>
            <a:ext cx="6220101" cy="2154116"/>
          </a:xfrm>
        </p:spPr>
        <p:txBody>
          <a:bodyPr anchor="ctr">
            <a:noAutofit/>
          </a:bodyPr>
          <a:lstStyle/>
          <a:p>
            <a:pPr algn="ctr"/>
            <a:r>
              <a:rPr lang="en-US" altLang="en-US" sz="7200" dirty="0">
                <a:effectLst>
                  <a:outerShdw blurRad="38100" dist="38100" dir="2700000" algn="tl">
                    <a:srgbClr val="000000">
                      <a:alpha val="43137"/>
                    </a:srgbClr>
                  </a:outerShdw>
                </a:effectLst>
              </a:rPr>
              <a:t>The Liberty We Long For-</a:t>
            </a:r>
          </a:p>
        </p:txBody>
      </p:sp>
      <p:sp>
        <p:nvSpPr>
          <p:cNvPr id="3" name="Rectangle 2">
            <a:extLst>
              <a:ext uri="{FF2B5EF4-FFF2-40B4-BE49-F238E27FC236}">
                <a16:creationId xmlns:a16="http://schemas.microsoft.com/office/drawing/2014/main" id="{209136D0-E249-41D8-0459-5475EAB9D5DE}"/>
              </a:ext>
            </a:extLst>
          </p:cNvPr>
          <p:cNvSpPr txBox="1">
            <a:spLocks noChangeArrowheads="1"/>
          </p:cNvSpPr>
          <p:nvPr/>
        </p:nvSpPr>
        <p:spPr>
          <a:xfrm>
            <a:off x="5371805" y="2412022"/>
            <a:ext cx="6220101" cy="2851639"/>
          </a:xfrm>
          <a:prstGeom prst="rect">
            <a:avLst/>
          </a:prstGeom>
        </p:spPr>
        <p:txBody>
          <a:bodyPr anchor="ctr">
            <a:noAutofit/>
          </a:bodyPr>
          <a:lst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a:lstStyle>
          <a:p>
            <a:pPr algn="ctr" fontAlgn="auto">
              <a:spcAft>
                <a:spcPts val="0"/>
              </a:spcAft>
            </a:pPr>
            <a:r>
              <a:rPr lang="en-US" altLang="en-US" sz="7200" dirty="0">
                <a:effectLst>
                  <a:outerShdw blurRad="38100" dist="38100" dir="2700000" algn="tl">
                    <a:srgbClr val="000000">
                      <a:alpha val="43137"/>
                    </a:srgbClr>
                  </a:outerShdw>
                </a:effectLst>
              </a:rPr>
              <a:t>Freedom From The Guilt Of Sin!</a:t>
            </a:r>
          </a:p>
        </p:txBody>
      </p:sp>
      <p:sp>
        <p:nvSpPr>
          <p:cNvPr id="5" name="Rectangle 2">
            <a:extLst>
              <a:ext uri="{FF2B5EF4-FFF2-40B4-BE49-F238E27FC236}">
                <a16:creationId xmlns:a16="http://schemas.microsoft.com/office/drawing/2014/main" id="{8970F5A3-F5E7-BBFD-D514-649345ED459D}"/>
              </a:ext>
            </a:extLst>
          </p:cNvPr>
          <p:cNvSpPr txBox="1">
            <a:spLocks noChangeArrowheads="1"/>
          </p:cNvSpPr>
          <p:nvPr/>
        </p:nvSpPr>
        <p:spPr>
          <a:xfrm>
            <a:off x="5371805" y="5353052"/>
            <a:ext cx="6220101" cy="1247042"/>
          </a:xfrm>
          <a:prstGeom prst="rect">
            <a:avLst/>
          </a:prstGeom>
        </p:spPr>
        <p:txBody>
          <a:bodyPr anchor="ctr">
            <a:noAutofit/>
          </a:bodyPr>
          <a:lst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a:lstStyle>
          <a:p>
            <a:pPr algn="ctr" fontAlgn="auto">
              <a:spcAft>
                <a:spcPts val="0"/>
              </a:spcAft>
            </a:pPr>
            <a:r>
              <a:rPr lang="en-US" altLang="en-US" sz="2800" dirty="0">
                <a:effectLst>
                  <a:outerShdw blurRad="38100" dist="38100" dir="2700000" algn="tl">
                    <a:srgbClr val="000000">
                      <a:alpha val="43137"/>
                    </a:srgbClr>
                  </a:outerShdw>
                </a:effectLst>
              </a:rPr>
              <a:t>"Stand fast therefore in the liberty by which Christ has made us free,....."  </a:t>
            </a:r>
          </a:p>
        </p:txBody>
      </p:sp>
    </p:spTree>
    <p:extLst>
      <p:ext uri="{BB962C8B-B14F-4D97-AF65-F5344CB8AC3E}">
        <p14:creationId xmlns:p14="http://schemas.microsoft.com/office/powerpoint/2010/main" val="348010006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p:cTn id="7" dur="500" fill="hold"/>
                                        <p:tgtEl>
                                          <p:spTgt spid="3074"/>
                                        </p:tgtEl>
                                        <p:attrNameLst>
                                          <p:attrName>ppt_w</p:attrName>
                                        </p:attrNameLst>
                                      </p:cBhvr>
                                      <p:tavLst>
                                        <p:tav tm="0">
                                          <p:val>
                                            <p:fltVal val="0"/>
                                          </p:val>
                                        </p:tav>
                                        <p:tav tm="100000">
                                          <p:val>
                                            <p:strVal val="#ppt_w"/>
                                          </p:val>
                                        </p:tav>
                                      </p:tavLst>
                                    </p:anim>
                                    <p:anim calcmode="lin" valueType="num">
                                      <p:cBhvr>
                                        <p:cTn id="8" dur="500" fill="hold"/>
                                        <p:tgtEl>
                                          <p:spTgt spid="3074"/>
                                        </p:tgtEl>
                                        <p:attrNameLst>
                                          <p:attrName>ppt_h</p:attrName>
                                        </p:attrNameLst>
                                      </p:cBhvr>
                                      <p:tavLst>
                                        <p:tav tm="0">
                                          <p:val>
                                            <p:fltVal val="0"/>
                                          </p:val>
                                        </p:tav>
                                        <p:tav tm="100000">
                                          <p:val>
                                            <p:strVal val="#ppt_h"/>
                                          </p:val>
                                        </p:tav>
                                      </p:tavLst>
                                    </p:anim>
                                    <p:animEffect transition="in" filter="fade">
                                      <p:cBhvr>
                                        <p:cTn id="9" dur="500"/>
                                        <p:tgtEl>
                                          <p:spTgt spid="307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childTnLst>
                          </p:cTn>
                        </p:par>
                        <p:par>
                          <p:cTn id="17" fill="hold">
                            <p:stCondLst>
                              <p:cond delay="500"/>
                            </p:stCondLst>
                            <p:childTnLst>
                              <p:par>
                                <p:cTn id="18" presetID="53" presetClass="entr" presetSubtype="16"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Effect transition="in" filter="fad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p:bldP spid="3"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D9E38B3-4686-8247-9625-49018D29F408}"/>
              </a:ext>
            </a:extLst>
          </p:cNvPr>
          <p:cNvSpPr>
            <a:spLocks noGrp="1"/>
          </p:cNvSpPr>
          <p:nvPr>
            <p:ph type="title"/>
          </p:nvPr>
        </p:nvSpPr>
        <p:spPr>
          <a:xfrm>
            <a:off x="2684798" y="471837"/>
            <a:ext cx="9141397" cy="923330"/>
          </a:xfrm>
        </p:spPr>
        <p:txBody>
          <a:bodyPr/>
          <a:lstStyle/>
          <a:p>
            <a:r>
              <a:rPr lang="en-US" sz="6000" i="1" dirty="0">
                <a:effectLst>
                  <a:outerShdw blurRad="38100" dist="38100" dir="2700000" algn="tl">
                    <a:srgbClr val="000000">
                      <a:alpha val="43137"/>
                    </a:srgbClr>
                  </a:outerShdw>
                </a:effectLst>
              </a:rPr>
              <a:t>Freedom That Is In Christ!</a:t>
            </a:r>
          </a:p>
        </p:txBody>
      </p:sp>
      <p:sp>
        <p:nvSpPr>
          <p:cNvPr id="3" name="Text Placeholder 2">
            <a:extLst>
              <a:ext uri="{FF2B5EF4-FFF2-40B4-BE49-F238E27FC236}">
                <a16:creationId xmlns:a16="http://schemas.microsoft.com/office/drawing/2014/main" id="{17155E1D-F4AD-41A7-B948-E2D246CCFE8A}"/>
              </a:ext>
            </a:extLst>
          </p:cNvPr>
          <p:cNvSpPr>
            <a:spLocks noGrp="1"/>
          </p:cNvSpPr>
          <p:nvPr>
            <p:ph type="body" sz="quarter" idx="12"/>
          </p:nvPr>
        </p:nvSpPr>
        <p:spPr>
          <a:xfrm>
            <a:off x="1564712" y="1395167"/>
            <a:ext cx="9445796" cy="4336331"/>
          </a:xfrm>
        </p:spPr>
        <p:txBody>
          <a:bodyPr vert="horz" wrap="square" lIns="0" tIns="0" rIns="0" bIns="0" rtlCol="0" anchor="t">
            <a:noAutofit/>
          </a:bodyPr>
          <a:lstStyle/>
          <a:p>
            <a:pPr marL="571500" indent="-571500" algn="l">
              <a:buFont typeface="Arial" panose="020B0604020202020204" pitchFamily="34" charset="0"/>
              <a:buChar char="•"/>
            </a:pPr>
            <a:r>
              <a:rPr lang="en-US" altLang="en-US" sz="3600" dirty="0">
                <a:effectLst>
                  <a:outerShdw blurRad="38100" dist="38100" dir="2700000" algn="tl">
                    <a:srgbClr val="000000">
                      <a:alpha val="43137"/>
                    </a:srgbClr>
                  </a:outerShdw>
                </a:effectLst>
              </a:rPr>
              <a:t>The </a:t>
            </a:r>
            <a:r>
              <a:rPr lang="en-US" altLang="en-US" sz="3600" i="1" dirty="0">
                <a:effectLst>
                  <a:outerShdw blurRad="38100" dist="38100" dir="2700000" algn="tl">
                    <a:srgbClr val="000000">
                      <a:alpha val="43137"/>
                    </a:srgbClr>
                  </a:outerShdw>
                </a:effectLst>
              </a:rPr>
              <a:t>ONLY FREEDOM </a:t>
            </a:r>
            <a:r>
              <a:rPr lang="en-US" altLang="en-US" sz="3600" dirty="0">
                <a:effectLst>
                  <a:outerShdw blurRad="38100" dist="38100" dir="2700000" algn="tl">
                    <a:srgbClr val="000000">
                      <a:alpha val="43137"/>
                    </a:srgbClr>
                  </a:outerShdw>
                </a:effectLst>
              </a:rPr>
              <a:t>that really matters!</a:t>
            </a:r>
          </a:p>
          <a:p>
            <a:pPr marL="571500" indent="-571500" algn="l">
              <a:buFont typeface="Arial" panose="020B0604020202020204" pitchFamily="34" charset="0"/>
              <a:buChar char="•"/>
            </a:pPr>
            <a:r>
              <a:rPr lang="en-US" sz="3600" dirty="0">
                <a:effectLst>
                  <a:outerShdw blurRad="38100" dist="38100" dir="2700000" algn="tl">
                    <a:srgbClr val="000000">
                      <a:alpha val="43137"/>
                    </a:srgbClr>
                  </a:outerShdw>
                </a:effectLst>
              </a:rPr>
              <a:t>The Whole World Under </a:t>
            </a:r>
            <a:r>
              <a:rPr lang="en-US" sz="3600" i="1" dirty="0">
                <a:effectLst>
                  <a:outerShdw blurRad="38100" dist="38100" dir="2700000" algn="tl">
                    <a:srgbClr val="000000">
                      <a:alpha val="43137"/>
                    </a:srgbClr>
                  </a:outerShdw>
                </a:effectLst>
              </a:rPr>
              <a:t>SIN!  </a:t>
            </a:r>
            <a:r>
              <a:rPr lang="en-US" sz="3600" dirty="0">
                <a:effectLst>
                  <a:outerShdw blurRad="38100" dist="38100" dir="2700000" algn="tl">
                    <a:srgbClr val="000000">
                      <a:alpha val="43137"/>
                    </a:srgbClr>
                  </a:outerShdw>
                </a:effectLst>
              </a:rPr>
              <a:t>John 8:31-36</a:t>
            </a:r>
          </a:p>
          <a:p>
            <a:pPr marL="571500" indent="-571500" algn="l">
              <a:buFont typeface="Arial" panose="020B0604020202020204" pitchFamily="34" charset="0"/>
              <a:buChar char="•"/>
            </a:pPr>
            <a:r>
              <a:rPr lang="en-US" sz="3600" dirty="0">
                <a:effectLst>
                  <a:outerShdw blurRad="38100" dist="38100" dir="2700000" algn="tl">
                    <a:srgbClr val="000000">
                      <a:alpha val="43137"/>
                    </a:srgbClr>
                  </a:outerShdw>
                </a:effectLst>
              </a:rPr>
              <a:t>Galatians 4:8 “served those which by nature are not gods.”</a:t>
            </a:r>
          </a:p>
          <a:p>
            <a:pPr marL="571500" indent="-571500" algn="l">
              <a:buFont typeface="Arial" panose="020B0604020202020204" pitchFamily="34" charset="0"/>
              <a:buChar char="•"/>
            </a:pPr>
            <a:r>
              <a:rPr lang="en-US" sz="3600" dirty="0">
                <a:effectLst>
                  <a:outerShdw blurRad="38100" dist="38100" dir="2700000" algn="tl">
                    <a:srgbClr val="000000">
                      <a:alpha val="43137"/>
                    </a:srgbClr>
                  </a:outerShdw>
                </a:effectLst>
              </a:rPr>
              <a:t>Romans 3:9 “both Jews and Greeks that they are all under sin.”</a:t>
            </a:r>
          </a:p>
          <a:p>
            <a:pPr marL="571500" indent="-571500" algn="l">
              <a:buFont typeface="Arial" panose="020B0604020202020204" pitchFamily="34" charset="0"/>
              <a:buChar char="•"/>
            </a:pPr>
            <a:r>
              <a:rPr lang="en-US" sz="3600" dirty="0">
                <a:effectLst>
                  <a:outerShdw blurRad="38100" dist="38100" dir="2700000" algn="tl">
                    <a:srgbClr val="000000">
                      <a:alpha val="43137"/>
                    </a:srgbClr>
                  </a:outerShdw>
                </a:effectLst>
              </a:rPr>
              <a:t>2 Corinthians 5:17 “if anyone is in Christ, he is a new creation…”</a:t>
            </a:r>
          </a:p>
        </p:txBody>
      </p:sp>
    </p:spTree>
    <p:extLst>
      <p:ext uri="{BB962C8B-B14F-4D97-AF65-F5344CB8AC3E}">
        <p14:creationId xmlns:p14="http://schemas.microsoft.com/office/powerpoint/2010/main" val="247597362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D9E38B3-4686-8247-9625-49018D29F408}"/>
              </a:ext>
            </a:extLst>
          </p:cNvPr>
          <p:cNvSpPr>
            <a:spLocks noGrp="1"/>
          </p:cNvSpPr>
          <p:nvPr>
            <p:ph type="title"/>
          </p:nvPr>
        </p:nvSpPr>
        <p:spPr>
          <a:xfrm>
            <a:off x="2694678" y="237393"/>
            <a:ext cx="9141397" cy="1582616"/>
          </a:xfrm>
        </p:spPr>
        <p:txBody>
          <a:bodyPr/>
          <a:lstStyle/>
          <a:p>
            <a:r>
              <a:rPr lang="en-US" sz="5400" i="1" dirty="0">
                <a:effectLst>
                  <a:outerShdw blurRad="38100" dist="38100" dir="2700000" algn="tl">
                    <a:srgbClr val="000000">
                      <a:alpha val="43137"/>
                    </a:srgbClr>
                  </a:outerShdw>
                </a:effectLst>
              </a:rPr>
              <a:t>“Do not be entangled again with a yoke of bondage”</a:t>
            </a:r>
          </a:p>
        </p:txBody>
      </p:sp>
      <p:sp>
        <p:nvSpPr>
          <p:cNvPr id="6" name="Text Placeholder 5">
            <a:extLst>
              <a:ext uri="{FF2B5EF4-FFF2-40B4-BE49-F238E27FC236}">
                <a16:creationId xmlns:a16="http://schemas.microsoft.com/office/drawing/2014/main" id="{7DCBA01B-ECA4-4938-872A-B38BEB13AC06}"/>
              </a:ext>
            </a:extLst>
          </p:cNvPr>
          <p:cNvSpPr>
            <a:spLocks noGrp="1"/>
          </p:cNvSpPr>
          <p:nvPr>
            <p:ph type="body" sz="quarter" idx="12"/>
          </p:nvPr>
        </p:nvSpPr>
        <p:spPr>
          <a:xfrm>
            <a:off x="1459523" y="1961643"/>
            <a:ext cx="9451731" cy="4421572"/>
          </a:xfrm>
        </p:spPr>
        <p:txBody>
          <a:bodyPr/>
          <a:lstStyle/>
          <a:p>
            <a:pPr marL="285750" indent="-285750" algn="l">
              <a:buFont typeface="Arial" panose="020B0604020202020204" pitchFamily="34" charset="0"/>
              <a:buChar char="•"/>
            </a:pPr>
            <a:r>
              <a:rPr lang="en-US" sz="2800" dirty="0">
                <a:effectLst>
                  <a:outerShdw blurRad="38100" dist="38100" dir="2700000" algn="tl">
                    <a:srgbClr val="000000">
                      <a:alpha val="43137"/>
                    </a:srgbClr>
                  </a:outerShdw>
                </a:effectLst>
              </a:rPr>
              <a:t>Galatians 5:2 “if you become circumcised”</a:t>
            </a:r>
          </a:p>
          <a:p>
            <a:pPr marL="285750" indent="-285750" algn="l">
              <a:buFont typeface="Arial" panose="020B0604020202020204" pitchFamily="34" charset="0"/>
              <a:buChar char="•"/>
            </a:pPr>
            <a:r>
              <a:rPr lang="en-US" sz="2800" dirty="0">
                <a:effectLst>
                  <a:outerShdw blurRad="38100" dist="38100" dir="2700000" algn="tl">
                    <a:srgbClr val="000000">
                      <a:alpha val="43137"/>
                    </a:srgbClr>
                  </a:outerShdw>
                </a:effectLst>
              </a:rPr>
              <a:t>Galatians 5:3 “every man who becomes circumcised”</a:t>
            </a:r>
          </a:p>
          <a:p>
            <a:pPr marL="285750" indent="-285750" algn="l">
              <a:buFont typeface="Arial" panose="020B0604020202020204" pitchFamily="34" charset="0"/>
              <a:buChar char="•"/>
            </a:pPr>
            <a:r>
              <a:rPr lang="en-US" sz="2800" dirty="0">
                <a:effectLst>
                  <a:outerShdw blurRad="38100" dist="38100" dir="2700000" algn="tl">
                    <a:srgbClr val="000000">
                      <a:alpha val="43137"/>
                    </a:srgbClr>
                  </a:outerShdw>
                </a:effectLst>
              </a:rPr>
              <a:t>Galatians 5:6 “neither circumcision nor uncircumcision”</a:t>
            </a:r>
          </a:p>
          <a:p>
            <a:pPr marL="285750" indent="-285750" algn="l">
              <a:buFont typeface="Arial" panose="020B0604020202020204" pitchFamily="34" charset="0"/>
              <a:buChar char="•"/>
            </a:pPr>
            <a:r>
              <a:rPr lang="en-US" sz="2800" dirty="0">
                <a:effectLst>
                  <a:outerShdw blurRad="38100" dist="38100" dir="2700000" algn="tl">
                    <a:srgbClr val="000000">
                      <a:alpha val="43137"/>
                    </a:srgbClr>
                  </a:outerShdw>
                </a:effectLst>
              </a:rPr>
              <a:t>Galatians 5:11 “if I still preach circumcision”</a:t>
            </a:r>
          </a:p>
          <a:p>
            <a:pPr marL="285750" indent="-285750" algn="l">
              <a:buFont typeface="Arial" panose="020B0604020202020204" pitchFamily="34" charset="0"/>
              <a:buChar char="•"/>
            </a:pPr>
            <a:r>
              <a:rPr lang="en-US" sz="2800" dirty="0">
                <a:effectLst>
                  <a:outerShdw blurRad="38100" dist="38100" dir="2700000" algn="tl">
                    <a:srgbClr val="000000">
                      <a:alpha val="43137"/>
                    </a:srgbClr>
                  </a:outerShdw>
                </a:effectLst>
              </a:rPr>
              <a:t>Galatians 5:12 “that those who trouble you would even cut themselves off!”</a:t>
            </a:r>
          </a:p>
          <a:p>
            <a:pPr marL="285750" indent="-285750" algn="l">
              <a:buFont typeface="Arial" panose="020B0604020202020204" pitchFamily="34" charset="0"/>
              <a:buChar char="•"/>
            </a:pPr>
            <a:r>
              <a:rPr lang="en-US" sz="2800" dirty="0">
                <a:effectLst>
                  <a:outerShdw blurRad="38100" dist="38100" dir="2700000" algn="tl">
                    <a:srgbClr val="000000">
                      <a:alpha val="43137"/>
                    </a:srgbClr>
                  </a:outerShdw>
                </a:effectLst>
              </a:rPr>
              <a:t>Galatians 5:4 “become estranged from Christ" and had "fallen from grace!" </a:t>
            </a:r>
          </a:p>
          <a:p>
            <a:pPr marL="285750" indent="-285750" algn="l">
              <a:buFont typeface="Arial" panose="020B0604020202020204" pitchFamily="34" charset="0"/>
              <a:buChar char="•"/>
            </a:pPr>
            <a:r>
              <a:rPr lang="en-US" sz="2800" dirty="0">
                <a:effectLst>
                  <a:outerShdw blurRad="38100" dist="38100" dir="2700000" algn="tl">
                    <a:srgbClr val="000000">
                      <a:alpha val="43137"/>
                    </a:srgbClr>
                  </a:outerShdw>
                </a:effectLst>
              </a:rPr>
              <a:t>Human Philosophy/ Traditions Threaten Liberty – Colossians 2:8</a:t>
            </a:r>
          </a:p>
        </p:txBody>
      </p:sp>
    </p:spTree>
    <p:extLst>
      <p:ext uri="{BB962C8B-B14F-4D97-AF65-F5344CB8AC3E}">
        <p14:creationId xmlns:p14="http://schemas.microsoft.com/office/powerpoint/2010/main" val="80354281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1000" fill="hold"/>
                                        <p:tgtEl>
                                          <p:spTgt spid="6">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6">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6">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 calcmode="lin" valueType="num">
                                      <p:cBhvr>
                                        <p:cTn id="14" dur="1000" fill="hold"/>
                                        <p:tgtEl>
                                          <p:spTgt spid="6">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6">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6">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 calcmode="lin" valueType="num">
                                      <p:cBhvr>
                                        <p:cTn id="21" dur="1000" fill="hold"/>
                                        <p:tgtEl>
                                          <p:spTgt spid="6">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6">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6">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6">
                                            <p:txEl>
                                              <p:pRg st="3" end="3"/>
                                            </p:txEl>
                                          </p:spTgt>
                                        </p:tgtEl>
                                        <p:attrNameLst>
                                          <p:attrName>style.visibility</p:attrName>
                                        </p:attrNameLst>
                                      </p:cBhvr>
                                      <p:to>
                                        <p:strVal val="visible"/>
                                      </p:to>
                                    </p:set>
                                    <p:anim calcmode="lin" valueType="num">
                                      <p:cBhvr>
                                        <p:cTn id="28" dur="1000" fill="hold"/>
                                        <p:tgtEl>
                                          <p:spTgt spid="6">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6">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6">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6">
                                            <p:txEl>
                                              <p:pRg st="4" end="4"/>
                                            </p:txEl>
                                          </p:spTgt>
                                        </p:tgtEl>
                                        <p:attrNameLst>
                                          <p:attrName>style.visibility</p:attrName>
                                        </p:attrNameLst>
                                      </p:cBhvr>
                                      <p:to>
                                        <p:strVal val="visible"/>
                                      </p:to>
                                    </p:set>
                                    <p:anim calcmode="lin" valueType="num">
                                      <p:cBhvr>
                                        <p:cTn id="35" dur="1000" fill="hold"/>
                                        <p:tgtEl>
                                          <p:spTgt spid="6">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6">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6">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6">
                                            <p:txEl>
                                              <p:pRg st="5" end="5"/>
                                            </p:txEl>
                                          </p:spTgt>
                                        </p:tgtEl>
                                        <p:attrNameLst>
                                          <p:attrName>style.visibility</p:attrName>
                                        </p:attrNameLst>
                                      </p:cBhvr>
                                      <p:to>
                                        <p:strVal val="visible"/>
                                      </p:to>
                                    </p:set>
                                    <p:anim calcmode="lin" valueType="num">
                                      <p:cBhvr>
                                        <p:cTn id="42" dur="1000" fill="hold"/>
                                        <p:tgtEl>
                                          <p:spTgt spid="6">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6">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6">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6">
                                            <p:txEl>
                                              <p:pRg st="6" end="6"/>
                                            </p:txEl>
                                          </p:spTgt>
                                        </p:tgtEl>
                                        <p:attrNameLst>
                                          <p:attrName>style.visibility</p:attrName>
                                        </p:attrNameLst>
                                      </p:cBhvr>
                                      <p:to>
                                        <p:strVal val="visible"/>
                                      </p:to>
                                    </p:set>
                                    <p:anim calcmode="lin" valueType="num">
                                      <p:cBhvr>
                                        <p:cTn id="49" dur="1000" fill="hold"/>
                                        <p:tgtEl>
                                          <p:spTgt spid="6">
                                            <p:txEl>
                                              <p:pRg st="6" end="6"/>
                                            </p:txEl>
                                          </p:spTgt>
                                        </p:tgtEl>
                                        <p:attrNameLst>
                                          <p:attrName>ppt_w</p:attrName>
                                        </p:attrNameLst>
                                      </p:cBhvr>
                                      <p:tavLst>
                                        <p:tav tm="0">
                                          <p:val>
                                            <p:strVal val="#ppt_w*0.70"/>
                                          </p:val>
                                        </p:tav>
                                        <p:tav tm="100000">
                                          <p:val>
                                            <p:strVal val="#ppt_w"/>
                                          </p:val>
                                        </p:tav>
                                      </p:tavLst>
                                    </p:anim>
                                    <p:anim calcmode="lin" valueType="num">
                                      <p:cBhvr>
                                        <p:cTn id="50" dur="1000" fill="hold"/>
                                        <p:tgtEl>
                                          <p:spTgt spid="6">
                                            <p:txEl>
                                              <p:pRg st="6" end="6"/>
                                            </p:txEl>
                                          </p:spTgt>
                                        </p:tgtEl>
                                        <p:attrNameLst>
                                          <p:attrName>ppt_h</p:attrName>
                                        </p:attrNameLst>
                                      </p:cBhvr>
                                      <p:tavLst>
                                        <p:tav tm="0">
                                          <p:val>
                                            <p:strVal val="#ppt_h"/>
                                          </p:val>
                                        </p:tav>
                                        <p:tav tm="100000">
                                          <p:val>
                                            <p:strVal val="#ppt_h"/>
                                          </p:val>
                                        </p:tav>
                                      </p:tavLst>
                                    </p:anim>
                                    <p:animEffect transition="in" filter="fade">
                                      <p:cBhvr>
                                        <p:cTn id="51" dur="10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D9E38B3-4686-8247-9625-49018D29F408}"/>
              </a:ext>
            </a:extLst>
          </p:cNvPr>
          <p:cNvSpPr>
            <a:spLocks noGrp="1"/>
          </p:cNvSpPr>
          <p:nvPr>
            <p:ph type="title"/>
          </p:nvPr>
        </p:nvSpPr>
        <p:spPr>
          <a:xfrm>
            <a:off x="2684798" y="564170"/>
            <a:ext cx="9141397" cy="830997"/>
          </a:xfrm>
        </p:spPr>
        <p:txBody>
          <a:bodyPr/>
          <a:lstStyle/>
          <a:p>
            <a:r>
              <a:rPr lang="en-US" sz="5400" i="1" dirty="0">
                <a:effectLst>
                  <a:outerShdw blurRad="38100" dist="38100" dir="2700000" algn="tl">
                    <a:srgbClr val="000000">
                      <a:alpha val="43137"/>
                    </a:srgbClr>
                  </a:outerShdw>
                </a:effectLst>
              </a:rPr>
              <a:t>THE DANGER IS STILL HERE!</a:t>
            </a:r>
          </a:p>
        </p:txBody>
      </p:sp>
      <p:sp>
        <p:nvSpPr>
          <p:cNvPr id="3" name="Text Placeholder 2">
            <a:extLst>
              <a:ext uri="{FF2B5EF4-FFF2-40B4-BE49-F238E27FC236}">
                <a16:creationId xmlns:a16="http://schemas.microsoft.com/office/drawing/2014/main" id="{17155E1D-F4AD-41A7-B948-E2D246CCFE8A}"/>
              </a:ext>
            </a:extLst>
          </p:cNvPr>
          <p:cNvSpPr>
            <a:spLocks noGrp="1"/>
          </p:cNvSpPr>
          <p:nvPr>
            <p:ph type="body" sz="quarter" idx="12"/>
          </p:nvPr>
        </p:nvSpPr>
        <p:spPr>
          <a:xfrm>
            <a:off x="1564712" y="1395167"/>
            <a:ext cx="9445796" cy="4898663"/>
          </a:xfrm>
        </p:spPr>
        <p:txBody>
          <a:bodyPr vert="horz" wrap="square" lIns="0" tIns="0" rIns="0" bIns="0" rtlCol="0" anchor="t">
            <a:noAutofit/>
          </a:bodyPr>
          <a:lstStyle/>
          <a:p>
            <a:pPr marL="571500" indent="-571500" algn="l">
              <a:buFont typeface="Arial" panose="020B0604020202020204" pitchFamily="34" charset="0"/>
              <a:buChar char="•"/>
            </a:pPr>
            <a:r>
              <a:rPr lang="en-US" altLang="en-US" sz="3200" dirty="0">
                <a:effectLst>
                  <a:outerShdw blurRad="38100" dist="38100" dir="2700000" algn="tl">
                    <a:srgbClr val="000000">
                      <a:alpha val="43137"/>
                    </a:srgbClr>
                  </a:outerShdw>
                </a:effectLst>
              </a:rPr>
              <a:t>Various forms of ANGLO-ISRAELISM and PREMILLENNIALISM</a:t>
            </a:r>
          </a:p>
          <a:p>
            <a:pPr marL="571500" indent="-571500" algn="l">
              <a:buFont typeface="Arial" panose="020B0604020202020204" pitchFamily="34" charset="0"/>
              <a:buChar char="•"/>
            </a:pPr>
            <a:r>
              <a:rPr lang="en-US" sz="3200" dirty="0">
                <a:effectLst>
                  <a:outerShdw blurRad="38100" dist="38100" dir="2700000" algn="tl">
                    <a:srgbClr val="000000">
                      <a:alpha val="43137"/>
                    </a:srgbClr>
                  </a:outerShdw>
                </a:effectLst>
              </a:rPr>
              <a:t>The Bible teaches </a:t>
            </a:r>
            <a:r>
              <a:rPr lang="en-US" sz="3200" i="1" u="sng" dirty="0">
                <a:effectLst>
                  <a:outerShdw blurRad="38100" dist="38100" dir="2700000" algn="tl">
                    <a:srgbClr val="000000">
                      <a:alpha val="43137"/>
                    </a:srgbClr>
                  </a:outerShdw>
                </a:effectLst>
              </a:rPr>
              <a:t>NO SUCH DOCTRINE!</a:t>
            </a:r>
          </a:p>
          <a:p>
            <a:pPr marL="571500" indent="-571500" algn="l">
              <a:buFont typeface="Arial" panose="020B0604020202020204" pitchFamily="34" charset="0"/>
              <a:buChar char="•"/>
            </a:pPr>
            <a:r>
              <a:rPr lang="en-US" sz="3200" dirty="0">
                <a:effectLst>
                  <a:outerShdw blurRad="38100" dist="38100" dir="2700000" algn="tl">
                    <a:srgbClr val="000000">
                      <a:alpha val="43137"/>
                    </a:srgbClr>
                  </a:outerShdw>
                </a:effectLst>
              </a:rPr>
              <a:t>HUMAN PHILOSOPHIES such as EVOLUTION and SECULAR HUMANISM</a:t>
            </a:r>
          </a:p>
          <a:p>
            <a:pPr marL="571500" indent="-571500" algn="l">
              <a:buFont typeface="Arial" panose="020B0604020202020204" pitchFamily="34" charset="0"/>
              <a:buChar char="•"/>
            </a:pPr>
            <a:r>
              <a:rPr lang="en-US" sz="3200" dirty="0">
                <a:effectLst>
                  <a:outerShdw blurRad="38100" dist="38100" dir="2700000" algn="tl">
                    <a:srgbClr val="000000">
                      <a:alpha val="43137"/>
                    </a:srgbClr>
                  </a:outerShdw>
                </a:effectLst>
              </a:rPr>
              <a:t>Many leaning toward EASTERN or MYSTICAL FORMS of religion!</a:t>
            </a:r>
          </a:p>
          <a:p>
            <a:pPr marL="571500" indent="-571500" algn="l">
              <a:buFont typeface="Arial" panose="020B0604020202020204" pitchFamily="34" charset="0"/>
              <a:buChar char="•"/>
            </a:pPr>
            <a:r>
              <a:rPr lang="en-US" sz="3200" dirty="0">
                <a:effectLst>
                  <a:outerShdw blurRad="38100" dist="38100" dir="2700000" algn="tl">
                    <a:srgbClr val="000000">
                      <a:alpha val="43137"/>
                    </a:srgbClr>
                  </a:outerShdw>
                </a:effectLst>
              </a:rPr>
              <a:t>Galatians 5:13 “do not {use} liberty as an opportunity for the flesh”</a:t>
            </a:r>
          </a:p>
          <a:p>
            <a:pPr marL="571500" indent="-571500" algn="l">
              <a:buFont typeface="Arial" panose="020B0604020202020204" pitchFamily="34" charset="0"/>
              <a:buChar char="•"/>
            </a:pPr>
            <a:r>
              <a:rPr lang="en-US" sz="3200" i="1" dirty="0">
                <a:effectLst>
                  <a:outerShdw blurRad="38100" dist="38100" dir="2700000" algn="tl">
                    <a:srgbClr val="000000">
                      <a:alpha val="43137"/>
                    </a:srgbClr>
                  </a:outerShdw>
                </a:effectLst>
              </a:rPr>
              <a:t>LIBERTY IS NOT LICENSE!  </a:t>
            </a:r>
            <a:r>
              <a:rPr lang="en-US" sz="3200" dirty="0">
                <a:effectLst>
                  <a:outerShdw blurRad="38100" dist="38100" dir="2700000" algn="tl">
                    <a:srgbClr val="000000">
                      <a:alpha val="43137"/>
                    </a:srgbClr>
                  </a:outerShdw>
                </a:effectLst>
              </a:rPr>
              <a:t>Galatians 5:14</a:t>
            </a:r>
          </a:p>
        </p:txBody>
      </p:sp>
    </p:spTree>
    <p:extLst>
      <p:ext uri="{BB962C8B-B14F-4D97-AF65-F5344CB8AC3E}">
        <p14:creationId xmlns:p14="http://schemas.microsoft.com/office/powerpoint/2010/main" val="350004768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D9E38B3-4686-8247-9625-49018D29F408}"/>
              </a:ext>
            </a:extLst>
          </p:cNvPr>
          <p:cNvSpPr>
            <a:spLocks noGrp="1"/>
          </p:cNvSpPr>
          <p:nvPr>
            <p:ph type="title"/>
          </p:nvPr>
        </p:nvSpPr>
        <p:spPr>
          <a:xfrm>
            <a:off x="2694678" y="158016"/>
            <a:ext cx="9141397" cy="1661993"/>
          </a:xfrm>
        </p:spPr>
        <p:txBody>
          <a:bodyPr/>
          <a:lstStyle/>
          <a:p>
            <a:r>
              <a:rPr lang="en-US" sz="5400" i="1" dirty="0">
                <a:effectLst>
                  <a:outerShdw blurRad="38100" dist="38100" dir="2700000" algn="tl">
                    <a:srgbClr val="000000">
                      <a:alpha val="43137"/>
                    </a:srgbClr>
                  </a:outerShdw>
                </a:effectLst>
              </a:rPr>
              <a:t>Biggest Threat To Liberty Is Worldliness!</a:t>
            </a:r>
          </a:p>
        </p:txBody>
      </p:sp>
      <p:sp>
        <p:nvSpPr>
          <p:cNvPr id="6" name="Text Placeholder 5">
            <a:extLst>
              <a:ext uri="{FF2B5EF4-FFF2-40B4-BE49-F238E27FC236}">
                <a16:creationId xmlns:a16="http://schemas.microsoft.com/office/drawing/2014/main" id="{7DCBA01B-ECA4-4938-872A-B38BEB13AC06}"/>
              </a:ext>
            </a:extLst>
          </p:cNvPr>
          <p:cNvSpPr>
            <a:spLocks noGrp="1"/>
          </p:cNvSpPr>
          <p:nvPr>
            <p:ph type="body" sz="quarter" idx="12"/>
          </p:nvPr>
        </p:nvSpPr>
        <p:spPr>
          <a:xfrm>
            <a:off x="1459523" y="1820009"/>
            <a:ext cx="9451731" cy="4421572"/>
          </a:xfrm>
        </p:spPr>
        <p:txBody>
          <a:bodyPr/>
          <a:lstStyle/>
          <a:p>
            <a:pPr marL="285750" indent="-285750" algn="l">
              <a:buFont typeface="Arial" panose="020B0604020202020204" pitchFamily="34" charset="0"/>
              <a:buChar char="•"/>
            </a:pPr>
            <a:r>
              <a:rPr lang="en-US" sz="2800" dirty="0">
                <a:effectLst>
                  <a:outerShdw blurRad="38100" dist="38100" dir="2700000" algn="tl">
                    <a:srgbClr val="000000">
                      <a:alpha val="43137"/>
                    </a:srgbClr>
                  </a:outerShdw>
                </a:effectLst>
              </a:rPr>
              <a:t>Galatians 5:16,17 “not fulfill the lust of the flesh”</a:t>
            </a:r>
          </a:p>
          <a:p>
            <a:pPr marL="285750" indent="-285750" algn="l">
              <a:buFont typeface="Arial" panose="020B0604020202020204" pitchFamily="34" charset="0"/>
              <a:buChar char="•"/>
            </a:pPr>
            <a:r>
              <a:rPr lang="en-US" sz="2800" dirty="0">
                <a:effectLst>
                  <a:outerShdw blurRad="38100" dist="38100" dir="2700000" algn="tl">
                    <a:srgbClr val="000000">
                      <a:alpha val="43137"/>
                    </a:srgbClr>
                  </a:outerShdw>
                </a:effectLst>
              </a:rPr>
              <a:t>Galatians 5:19-21 “works of the flesh”</a:t>
            </a:r>
          </a:p>
          <a:p>
            <a:pPr marL="285750" indent="-285750" algn="l">
              <a:buFont typeface="Arial" panose="020B0604020202020204" pitchFamily="34" charset="0"/>
              <a:buChar char="•"/>
            </a:pPr>
            <a:r>
              <a:rPr lang="en-US" sz="2800" dirty="0">
                <a:effectLst>
                  <a:outerShdw blurRad="38100" dist="38100" dir="2700000" algn="tl">
                    <a:srgbClr val="000000">
                      <a:alpha val="43137"/>
                    </a:srgbClr>
                  </a:outerShdw>
                </a:effectLst>
              </a:rPr>
              <a:t>The Practice of these will </a:t>
            </a:r>
            <a:r>
              <a:rPr lang="en-US" sz="2800" i="1" dirty="0">
                <a:effectLst>
                  <a:outerShdw blurRad="38100" dist="38100" dir="2700000" algn="tl">
                    <a:srgbClr val="000000">
                      <a:alpha val="43137"/>
                    </a:srgbClr>
                  </a:outerShdw>
                </a:effectLst>
              </a:rPr>
              <a:t>KEEP YOU OUT </a:t>
            </a:r>
            <a:r>
              <a:rPr lang="en-US" sz="2800" dirty="0">
                <a:effectLst>
                  <a:outerShdw blurRad="38100" dist="38100" dir="2700000" algn="tl">
                    <a:srgbClr val="000000">
                      <a:alpha val="43137"/>
                    </a:srgbClr>
                  </a:outerShdw>
                </a:effectLst>
              </a:rPr>
              <a:t>of the </a:t>
            </a:r>
            <a:r>
              <a:rPr lang="en-US" sz="2800" i="1" dirty="0">
                <a:effectLst>
                  <a:outerShdw blurRad="38100" dist="38100" dir="2700000" algn="tl">
                    <a:srgbClr val="000000">
                      <a:alpha val="43137"/>
                    </a:srgbClr>
                  </a:outerShdw>
                </a:effectLst>
              </a:rPr>
              <a:t>HEAVENLY KINGDOM!</a:t>
            </a:r>
          </a:p>
          <a:p>
            <a:pPr marL="285750" indent="-285750" algn="l">
              <a:buFont typeface="Arial" panose="020B0604020202020204" pitchFamily="34" charset="0"/>
              <a:buChar char="•"/>
            </a:pPr>
            <a:r>
              <a:rPr lang="en-US" sz="2800" dirty="0">
                <a:effectLst>
                  <a:outerShdw blurRad="38100" dist="38100" dir="2700000" algn="tl">
                    <a:srgbClr val="000000">
                      <a:alpha val="43137"/>
                    </a:srgbClr>
                  </a:outerShdw>
                </a:effectLst>
              </a:rPr>
              <a:t>God is ONLY pleased when we are DOING  HIS WILL – Matthew 7:21 “ he who does the will of My Father in heaven."</a:t>
            </a:r>
          </a:p>
          <a:p>
            <a:pPr marL="285750" indent="-285750" algn="l">
              <a:buFont typeface="Arial" panose="020B0604020202020204" pitchFamily="34" charset="0"/>
              <a:buChar char="•"/>
            </a:pPr>
            <a:r>
              <a:rPr lang="en-US" sz="2800" dirty="0">
                <a:effectLst>
                  <a:outerShdw blurRad="38100" dist="38100" dir="2700000" algn="tl">
                    <a:srgbClr val="000000">
                      <a:alpha val="43137"/>
                    </a:srgbClr>
                  </a:outerShdw>
                </a:effectLst>
              </a:rPr>
              <a:t>Galatians 5:22-25 “the fruit of the Spirit”</a:t>
            </a:r>
          </a:p>
          <a:p>
            <a:pPr marL="285750" indent="-285750" algn="l">
              <a:buFont typeface="Arial" panose="020B0604020202020204" pitchFamily="34" charset="0"/>
              <a:buChar char="•"/>
            </a:pPr>
            <a:r>
              <a:rPr lang="en-US" sz="2800" dirty="0">
                <a:effectLst>
                  <a:outerShdw blurRad="38100" dist="38100" dir="2700000" algn="tl">
                    <a:srgbClr val="000000">
                      <a:alpha val="43137"/>
                    </a:srgbClr>
                  </a:outerShdw>
                </a:effectLst>
              </a:rPr>
              <a:t>“WALK IN THE SPIRIT” “FRUIT OF THE SPIRIT”  FAITHFUL SERVICE to GOD - ushered into that ETERNAL HOME </a:t>
            </a:r>
          </a:p>
        </p:txBody>
      </p:sp>
    </p:spTree>
    <p:extLst>
      <p:ext uri="{BB962C8B-B14F-4D97-AF65-F5344CB8AC3E}">
        <p14:creationId xmlns:p14="http://schemas.microsoft.com/office/powerpoint/2010/main" val="193813822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1000" fill="hold"/>
                                        <p:tgtEl>
                                          <p:spTgt spid="6">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6">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6">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 calcmode="lin" valueType="num">
                                      <p:cBhvr>
                                        <p:cTn id="14" dur="1000" fill="hold"/>
                                        <p:tgtEl>
                                          <p:spTgt spid="6">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6">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6">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 calcmode="lin" valueType="num">
                                      <p:cBhvr>
                                        <p:cTn id="21" dur="1000" fill="hold"/>
                                        <p:tgtEl>
                                          <p:spTgt spid="6">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6">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6">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6">
                                            <p:txEl>
                                              <p:pRg st="3" end="3"/>
                                            </p:txEl>
                                          </p:spTgt>
                                        </p:tgtEl>
                                        <p:attrNameLst>
                                          <p:attrName>style.visibility</p:attrName>
                                        </p:attrNameLst>
                                      </p:cBhvr>
                                      <p:to>
                                        <p:strVal val="visible"/>
                                      </p:to>
                                    </p:set>
                                    <p:anim calcmode="lin" valueType="num">
                                      <p:cBhvr>
                                        <p:cTn id="28" dur="1000" fill="hold"/>
                                        <p:tgtEl>
                                          <p:spTgt spid="6">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6">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6">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6">
                                            <p:txEl>
                                              <p:pRg st="4" end="4"/>
                                            </p:txEl>
                                          </p:spTgt>
                                        </p:tgtEl>
                                        <p:attrNameLst>
                                          <p:attrName>style.visibility</p:attrName>
                                        </p:attrNameLst>
                                      </p:cBhvr>
                                      <p:to>
                                        <p:strVal val="visible"/>
                                      </p:to>
                                    </p:set>
                                    <p:anim calcmode="lin" valueType="num">
                                      <p:cBhvr>
                                        <p:cTn id="35" dur="1000" fill="hold"/>
                                        <p:tgtEl>
                                          <p:spTgt spid="6">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6">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6">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6">
                                            <p:txEl>
                                              <p:pRg st="5" end="5"/>
                                            </p:txEl>
                                          </p:spTgt>
                                        </p:tgtEl>
                                        <p:attrNameLst>
                                          <p:attrName>style.visibility</p:attrName>
                                        </p:attrNameLst>
                                      </p:cBhvr>
                                      <p:to>
                                        <p:strVal val="visible"/>
                                      </p:to>
                                    </p:set>
                                    <p:anim calcmode="lin" valueType="num">
                                      <p:cBhvr>
                                        <p:cTn id="42" dur="1000" fill="hold"/>
                                        <p:tgtEl>
                                          <p:spTgt spid="6">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6">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ED2DB031-9003-4F74-A88F-FE2A2ABABC72}"/>
              </a:ext>
            </a:extLst>
          </p:cNvPr>
          <p:cNvSpPr>
            <a:spLocks noGrp="1" noChangeArrowheads="1"/>
          </p:cNvSpPr>
          <p:nvPr>
            <p:ph type="title"/>
          </p:nvPr>
        </p:nvSpPr>
        <p:spPr>
          <a:xfrm>
            <a:off x="5233051" y="257906"/>
            <a:ext cx="6220101" cy="2154116"/>
          </a:xfrm>
        </p:spPr>
        <p:txBody>
          <a:bodyPr anchor="ctr">
            <a:noAutofit/>
          </a:bodyPr>
          <a:lstStyle/>
          <a:p>
            <a:pPr algn="ctr"/>
            <a:r>
              <a:rPr lang="en-US" altLang="en-US" sz="6000" dirty="0">
                <a:effectLst>
                  <a:outerShdw blurRad="38100" dist="38100" dir="2700000" algn="tl">
                    <a:srgbClr val="000000">
                      <a:alpha val="43137"/>
                    </a:srgbClr>
                  </a:outerShdw>
                </a:effectLst>
              </a:rPr>
              <a:t>Do You Enjoy That FREEDOM?</a:t>
            </a:r>
          </a:p>
        </p:txBody>
      </p:sp>
      <p:sp>
        <p:nvSpPr>
          <p:cNvPr id="3" name="Rectangle 2">
            <a:extLst>
              <a:ext uri="{FF2B5EF4-FFF2-40B4-BE49-F238E27FC236}">
                <a16:creationId xmlns:a16="http://schemas.microsoft.com/office/drawing/2014/main" id="{209136D0-E249-41D8-0459-5475EAB9D5DE}"/>
              </a:ext>
            </a:extLst>
          </p:cNvPr>
          <p:cNvSpPr txBox="1">
            <a:spLocks noChangeArrowheads="1"/>
          </p:cNvSpPr>
          <p:nvPr/>
        </p:nvSpPr>
        <p:spPr>
          <a:xfrm>
            <a:off x="5371805" y="2412023"/>
            <a:ext cx="6220101" cy="1526932"/>
          </a:xfrm>
          <a:prstGeom prst="rect">
            <a:avLst/>
          </a:prstGeom>
        </p:spPr>
        <p:txBody>
          <a:bodyPr anchor="ctr">
            <a:noAutofit/>
          </a:bodyPr>
          <a:lst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a:lstStyle>
          <a:p>
            <a:pPr algn="ctr" fontAlgn="auto">
              <a:spcAft>
                <a:spcPts val="0"/>
              </a:spcAft>
            </a:pPr>
            <a:r>
              <a:rPr lang="en-US" altLang="en-US" sz="6000" dirty="0">
                <a:effectLst>
                  <a:outerShdw blurRad="38100" dist="38100" dir="2700000" algn="tl">
                    <a:srgbClr val="000000">
                      <a:alpha val="43137"/>
                    </a:srgbClr>
                  </a:outerShdw>
                </a:effectLst>
              </a:rPr>
              <a:t>If NOT, WHY NOT?</a:t>
            </a:r>
          </a:p>
        </p:txBody>
      </p:sp>
      <p:sp>
        <p:nvSpPr>
          <p:cNvPr id="5" name="Rectangle 2">
            <a:extLst>
              <a:ext uri="{FF2B5EF4-FFF2-40B4-BE49-F238E27FC236}">
                <a16:creationId xmlns:a16="http://schemas.microsoft.com/office/drawing/2014/main" id="{8970F5A3-F5E7-BBFD-D514-649345ED459D}"/>
              </a:ext>
            </a:extLst>
          </p:cNvPr>
          <p:cNvSpPr txBox="1">
            <a:spLocks noChangeArrowheads="1"/>
          </p:cNvSpPr>
          <p:nvPr/>
        </p:nvSpPr>
        <p:spPr>
          <a:xfrm>
            <a:off x="5371805" y="4113337"/>
            <a:ext cx="6220101" cy="2146786"/>
          </a:xfrm>
          <a:prstGeom prst="rect">
            <a:avLst/>
          </a:prstGeom>
        </p:spPr>
        <p:txBody>
          <a:bodyPr anchor="ctr">
            <a:noAutofit/>
          </a:bodyPr>
          <a:lst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a:lstStyle>
          <a:p>
            <a:pPr algn="ctr" fontAlgn="auto">
              <a:spcAft>
                <a:spcPts val="0"/>
              </a:spcAft>
            </a:pPr>
            <a:r>
              <a:rPr lang="en-US" altLang="en-US" sz="6000" dirty="0">
                <a:effectLst>
                  <a:outerShdw blurRad="38100" dist="38100" dir="2700000" algn="tl">
                    <a:srgbClr val="000000">
                      <a:alpha val="43137"/>
                    </a:srgbClr>
                  </a:outerShdw>
                </a:effectLst>
              </a:rPr>
              <a:t>Is It Because You NEVER HAD IT?</a:t>
            </a:r>
            <a:endParaRPr lang="en-US" altLang="en-US" sz="36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7776259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p:cTn id="7" dur="500" fill="hold"/>
                                        <p:tgtEl>
                                          <p:spTgt spid="3074"/>
                                        </p:tgtEl>
                                        <p:attrNameLst>
                                          <p:attrName>ppt_w</p:attrName>
                                        </p:attrNameLst>
                                      </p:cBhvr>
                                      <p:tavLst>
                                        <p:tav tm="0">
                                          <p:val>
                                            <p:fltVal val="0"/>
                                          </p:val>
                                        </p:tav>
                                        <p:tav tm="100000">
                                          <p:val>
                                            <p:strVal val="#ppt_w"/>
                                          </p:val>
                                        </p:tav>
                                      </p:tavLst>
                                    </p:anim>
                                    <p:anim calcmode="lin" valueType="num">
                                      <p:cBhvr>
                                        <p:cTn id="8" dur="500" fill="hold"/>
                                        <p:tgtEl>
                                          <p:spTgt spid="3074"/>
                                        </p:tgtEl>
                                        <p:attrNameLst>
                                          <p:attrName>ppt_h</p:attrName>
                                        </p:attrNameLst>
                                      </p:cBhvr>
                                      <p:tavLst>
                                        <p:tav tm="0">
                                          <p:val>
                                            <p:fltVal val="0"/>
                                          </p:val>
                                        </p:tav>
                                        <p:tav tm="100000">
                                          <p:val>
                                            <p:strVal val="#ppt_h"/>
                                          </p:val>
                                        </p:tav>
                                      </p:tavLst>
                                    </p:anim>
                                    <p:animEffect transition="in" filter="fade">
                                      <p:cBhvr>
                                        <p:cTn id="9" dur="500"/>
                                        <p:tgtEl>
                                          <p:spTgt spid="307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p:bldP spid="3" grpId="0"/>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ED2DB031-9003-4F74-A88F-FE2A2ABABC72}"/>
              </a:ext>
            </a:extLst>
          </p:cNvPr>
          <p:cNvSpPr>
            <a:spLocks noGrp="1" noChangeArrowheads="1"/>
          </p:cNvSpPr>
          <p:nvPr>
            <p:ph type="title"/>
          </p:nvPr>
        </p:nvSpPr>
        <p:spPr>
          <a:xfrm>
            <a:off x="5233051" y="257906"/>
            <a:ext cx="6220101" cy="1693986"/>
          </a:xfrm>
        </p:spPr>
        <p:txBody>
          <a:bodyPr anchor="ctr">
            <a:noAutofit/>
          </a:bodyPr>
          <a:lstStyle/>
          <a:p>
            <a:pPr algn="ctr"/>
            <a:r>
              <a:rPr lang="en-US" altLang="en-US" sz="5400" dirty="0">
                <a:effectLst>
                  <a:outerShdw blurRad="38100" dist="38100" dir="2700000" algn="tl">
                    <a:srgbClr val="000000">
                      <a:alpha val="43137"/>
                    </a:srgbClr>
                  </a:outerShdw>
                </a:effectLst>
              </a:rPr>
              <a:t>Why Not Take HOLD OF IT NOW?</a:t>
            </a:r>
          </a:p>
        </p:txBody>
      </p:sp>
      <p:sp>
        <p:nvSpPr>
          <p:cNvPr id="3" name="Rectangle 2">
            <a:extLst>
              <a:ext uri="{FF2B5EF4-FFF2-40B4-BE49-F238E27FC236}">
                <a16:creationId xmlns:a16="http://schemas.microsoft.com/office/drawing/2014/main" id="{209136D0-E249-41D8-0459-5475EAB9D5DE}"/>
              </a:ext>
            </a:extLst>
          </p:cNvPr>
          <p:cNvSpPr txBox="1">
            <a:spLocks noChangeArrowheads="1"/>
          </p:cNvSpPr>
          <p:nvPr/>
        </p:nvSpPr>
        <p:spPr>
          <a:xfrm>
            <a:off x="5371805" y="1981197"/>
            <a:ext cx="6220101" cy="1526932"/>
          </a:xfrm>
          <a:prstGeom prst="rect">
            <a:avLst/>
          </a:prstGeom>
        </p:spPr>
        <p:txBody>
          <a:bodyPr anchor="ctr">
            <a:noAutofit/>
          </a:bodyPr>
          <a:lst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a:lstStyle>
          <a:p>
            <a:pPr algn="ctr" fontAlgn="auto">
              <a:spcAft>
                <a:spcPts val="0"/>
              </a:spcAft>
            </a:pPr>
            <a:r>
              <a:rPr lang="en-US" altLang="en-US" sz="6000" dirty="0">
                <a:effectLst>
                  <a:outerShdw blurRad="38100" dist="38100" dir="2700000" algn="tl">
                    <a:srgbClr val="000000">
                      <a:alpha val="43137"/>
                    </a:srgbClr>
                  </a:outerShdw>
                </a:effectLst>
              </a:rPr>
              <a:t>Is It Because You LOST IT?</a:t>
            </a:r>
          </a:p>
        </p:txBody>
      </p:sp>
      <p:sp>
        <p:nvSpPr>
          <p:cNvPr id="5" name="Rectangle 2">
            <a:extLst>
              <a:ext uri="{FF2B5EF4-FFF2-40B4-BE49-F238E27FC236}">
                <a16:creationId xmlns:a16="http://schemas.microsoft.com/office/drawing/2014/main" id="{8970F5A3-F5E7-BBFD-D514-649345ED459D}"/>
              </a:ext>
            </a:extLst>
          </p:cNvPr>
          <p:cNvSpPr txBox="1">
            <a:spLocks noChangeArrowheads="1"/>
          </p:cNvSpPr>
          <p:nvPr/>
        </p:nvSpPr>
        <p:spPr>
          <a:xfrm>
            <a:off x="5371805" y="3537434"/>
            <a:ext cx="6220101" cy="2722689"/>
          </a:xfrm>
          <a:prstGeom prst="rect">
            <a:avLst/>
          </a:prstGeom>
        </p:spPr>
        <p:txBody>
          <a:bodyPr anchor="ctr">
            <a:noAutofit/>
          </a:bodyPr>
          <a:lst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a:lstStyle>
          <a:p>
            <a:pPr algn="ctr" fontAlgn="auto">
              <a:spcAft>
                <a:spcPts val="0"/>
              </a:spcAft>
            </a:pPr>
            <a:r>
              <a:rPr lang="en-US" altLang="en-US" sz="6000" dirty="0">
                <a:effectLst>
                  <a:outerShdw blurRad="38100" dist="38100" dir="2700000" algn="tl">
                    <a:srgbClr val="000000">
                      <a:alpha val="43137"/>
                    </a:srgbClr>
                  </a:outerShdw>
                </a:effectLst>
              </a:rPr>
              <a:t>Come BACK to HIM and RECLAIM IT!</a:t>
            </a:r>
            <a:endParaRPr lang="en-US" altLang="en-US" sz="36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26970565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theme/theme1.xml><?xml version="1.0" encoding="utf-8"?>
<a:theme xmlns:a="http://schemas.openxmlformats.org/drawingml/2006/main" name="Office Theme">
  <a:themeElements>
    <a:clrScheme name="Custom 117">
      <a:dk1>
        <a:sysClr val="windowText" lastClr="000000"/>
      </a:dk1>
      <a:lt1>
        <a:sysClr val="window" lastClr="FFFFFF"/>
      </a:lt1>
      <a:dk2>
        <a:srgbClr val="44546A"/>
      </a:dk2>
      <a:lt2>
        <a:srgbClr val="E7E6E6"/>
      </a:lt2>
      <a:accent1>
        <a:srgbClr val="E23042"/>
      </a:accent1>
      <a:accent2>
        <a:srgbClr val="3578AF"/>
      </a:accent2>
      <a:accent3>
        <a:srgbClr val="C4C4C4"/>
      </a:accent3>
      <a:accent4>
        <a:srgbClr val="A80B22"/>
      </a:accent4>
      <a:accent5>
        <a:srgbClr val="E2E2E2"/>
      </a:accent5>
      <a:accent6>
        <a:srgbClr val="2A6187"/>
      </a:accent6>
      <a:hlink>
        <a:srgbClr val="0563C1"/>
      </a:hlink>
      <a:folHlink>
        <a:srgbClr val="954F72"/>
      </a:folHlink>
    </a:clrScheme>
    <a:fontScheme name="Custom 8">
      <a:majorFont>
        <a:latin typeface="Segoe UI"/>
        <a:ea typeface=""/>
        <a:cs typeface=""/>
      </a:majorFont>
      <a:minorFont>
        <a:latin typeface="Segoe U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ewish American Heritage Month_Win32_JC_SL_v3" id="{5A91364D-DD38-4994-BB9C-41D074FD197A}" vid="{8577DF34-D72C-48EB-902A-0A54C766E05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8" ma:contentTypeDescription="Create a new document." ma:contentTypeScope="" ma:versionID="22a266b9fa9a230c5a512669d8b298c3">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ddc33fff6b14141ee5c74a0d29ea6a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lcf76f155ced4ddcb4097134ff3c332f" ma:index="24" nillable="true" ma:taxonomy="true" ma:internalName="lcf76f155ced4ddcb4097134ff3c332f" ma:taxonomyFieldName="MediaServiceAITags" ma:displayName="Image Tags" ma:readOnly="false" ma:fieldId="{5cf76f15-5ced-4ddc-b409-7134ff3c332f}" ma:taxonomyMulti="true" ma:sspId="e385fb40-52d4-4fae-9c5b-3e8ff8a5878e" ma:termSetId="09814cd3-568e-4e90-9814-8d621ff8fb84"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lcf76f155ced4ddcb4097134ff3c332f xmlns="71af3243-3dd4-4a8d-8c0d-dd76da1f02a5">
      <Terms xmlns="http://schemas.microsoft.com/office/infopath/2007/PartnerControls"/>
    </lcf76f155ced4ddcb4097134ff3c332f>
    <TaxCatchAll xmlns="230e9df3-be65-4c73-a93b-d1236ebd677e"/>
    <MediaServiceKeyPoints xmlns="71af3243-3dd4-4a8d-8c0d-dd76da1f02a5" xsi:nil="true"/>
  </documentManagement>
</p:properties>
</file>

<file path=customXml/itemProps1.xml><?xml version="1.0" encoding="utf-8"?>
<ds:datastoreItem xmlns:ds="http://schemas.openxmlformats.org/officeDocument/2006/customXml" ds:itemID="{915C1F8C-D27A-4CE7-9DF4-4AFDB2880FA9}">
  <ds:schemaRefs>
    <ds:schemaRef ds:uri="http://schemas.microsoft.com/sharepoint/v3/contenttype/forms"/>
  </ds:schemaRefs>
</ds:datastoreItem>
</file>

<file path=customXml/itemProps2.xml><?xml version="1.0" encoding="utf-8"?>
<ds:datastoreItem xmlns:ds="http://schemas.openxmlformats.org/officeDocument/2006/customXml" ds:itemID="{D4EE2DFF-920A-42C9-AEE0-3A0BF6AF460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DF283A3-AA81-4663-8764-64F64C723FD1}">
  <ds:schemaRefs>
    <ds:schemaRef ds:uri="http://schemas.microsoft.com/office/2006/metadata/properties"/>
    <ds:schemaRef ds:uri="http://schemas.microsoft.com/office/infopath/2007/PartnerControls"/>
    <ds:schemaRef ds:uri="71af3243-3dd4-4a8d-8c0d-dd76da1f02a5"/>
    <ds:schemaRef ds:uri="http://schemas.microsoft.com/sharepoint/v3"/>
    <ds:schemaRef ds:uri="230e9df3-be65-4c73-a93b-d1236ebd677e"/>
  </ds:schemaRefs>
</ds:datastoreItem>
</file>

<file path=docMetadata/LabelInfo.xml><?xml version="1.0" encoding="utf-8"?>
<clbl:labelList xmlns:clbl="http://schemas.microsoft.com/office/2020/mipLabelMetadata">
  <clbl:label id="{72f988bf-86f1-41af-91ab-2d7cd011db47}" enabled="0" method="" siteId="{72f988bf-86f1-41af-91ab-2d7cd011db47}" removed="1"/>
</clbl:labelList>
</file>

<file path=docProps/app.xml><?xml version="1.0" encoding="utf-8"?>
<Properties xmlns="http://schemas.openxmlformats.org/officeDocument/2006/extended-properties" xmlns:vt="http://schemas.openxmlformats.org/officeDocument/2006/docPropsVTypes">
  <Template>Jewish American Heritage Month presentation</Template>
  <TotalTime>1218</TotalTime>
  <Words>519</Words>
  <Application>Microsoft Office PowerPoint</Application>
  <PresentationFormat>Widescreen</PresentationFormat>
  <Paragraphs>50</Paragraphs>
  <Slides>11</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Segoe UI</vt:lpstr>
      <vt:lpstr>Office Theme</vt:lpstr>
      <vt:lpstr>PowerPoint Presentation</vt:lpstr>
      <vt:lpstr>Galatians 5:1-15</vt:lpstr>
      <vt:lpstr>PowerPoint Presentation</vt:lpstr>
      <vt:lpstr>PowerPoint Presentation</vt:lpstr>
      <vt:lpstr>The Liberty We Long For-</vt:lpstr>
      <vt:lpstr>Freedom That Is In Christ!</vt:lpstr>
      <vt:lpstr>“Do not be entangled again with a yoke of bondage”</vt:lpstr>
      <vt:lpstr>THE DANGER IS STILL HERE!</vt:lpstr>
      <vt:lpstr>Biggest Threat To Liberty Is Worldliness!</vt:lpstr>
      <vt:lpstr>Do You Enjoy That FREEDOM?</vt:lpstr>
      <vt:lpstr>Why Not Take HOLD OF IT NOW?</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Jewish American  Heritage Month</dc:title>
  <dc:subject/>
  <dc:creator>Gailen Evans</dc:creator>
  <cp:keywords/>
  <dc:description/>
  <cp:lastModifiedBy>Gailen Evans</cp:lastModifiedBy>
  <cp:revision>16</cp:revision>
  <dcterms:created xsi:type="dcterms:W3CDTF">2023-11-22T00:48:37Z</dcterms:created>
  <dcterms:modified xsi:type="dcterms:W3CDTF">2023-11-22T21:06:47Z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